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1BA5"/>
    <a:srgbClr val="5926A4"/>
    <a:srgbClr val="2E3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C863C-4AE3-49B9-870C-284DDF30A3A2}" type="datetimeFigureOut">
              <a:rPr lang="de-DE" smtClean="0"/>
              <a:t>03.09.2013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77685-B693-421B-B642-189B973B45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6670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C863C-4AE3-49B9-870C-284DDF30A3A2}" type="datetimeFigureOut">
              <a:rPr lang="de-DE" smtClean="0"/>
              <a:t>03.09.2013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77685-B693-421B-B642-189B973B45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5815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C863C-4AE3-49B9-870C-284DDF30A3A2}" type="datetimeFigureOut">
              <a:rPr lang="de-DE" smtClean="0"/>
              <a:t>03.09.2013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77685-B693-421B-B642-189B973B45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4648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C863C-4AE3-49B9-870C-284DDF30A3A2}" type="datetimeFigureOut">
              <a:rPr lang="de-DE" smtClean="0"/>
              <a:t>03.09.2013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77685-B693-421B-B642-189B973B45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695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C863C-4AE3-49B9-870C-284DDF30A3A2}" type="datetimeFigureOut">
              <a:rPr lang="de-DE" smtClean="0"/>
              <a:t>03.09.2013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77685-B693-421B-B642-189B973B45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2399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C863C-4AE3-49B9-870C-284DDF30A3A2}" type="datetimeFigureOut">
              <a:rPr lang="de-DE" smtClean="0"/>
              <a:t>03.09.2013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77685-B693-421B-B642-189B973B45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1042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C863C-4AE3-49B9-870C-284DDF30A3A2}" type="datetimeFigureOut">
              <a:rPr lang="de-DE" smtClean="0"/>
              <a:t>03.09.2013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77685-B693-421B-B642-189B973B45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5782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C863C-4AE3-49B9-870C-284DDF30A3A2}" type="datetimeFigureOut">
              <a:rPr lang="de-DE" smtClean="0"/>
              <a:t>03.09.2013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77685-B693-421B-B642-189B973B45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7413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C863C-4AE3-49B9-870C-284DDF30A3A2}" type="datetimeFigureOut">
              <a:rPr lang="de-DE" smtClean="0"/>
              <a:t>03.09.2013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77685-B693-421B-B642-189B973B45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4713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C863C-4AE3-49B9-870C-284DDF30A3A2}" type="datetimeFigureOut">
              <a:rPr lang="de-DE" smtClean="0"/>
              <a:t>03.09.2013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77685-B693-421B-B642-189B973B45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8405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C863C-4AE3-49B9-870C-284DDF30A3A2}" type="datetimeFigureOut">
              <a:rPr lang="de-DE" smtClean="0"/>
              <a:t>03.09.2013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77685-B693-421B-B642-189B973B45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509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C863C-4AE3-49B9-870C-284DDF30A3A2}" type="datetimeFigureOut">
              <a:rPr lang="de-DE" smtClean="0"/>
              <a:t>03.09.2013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177685-B693-421B-B642-189B973B45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1758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rius\Daten\Studium\SS13\Softwareprojekt\GUI\CAU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55060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/>
          <p:cNvSpPr/>
          <p:nvPr/>
        </p:nvSpPr>
        <p:spPr>
          <a:xfrm>
            <a:off x="0" y="764704"/>
            <a:ext cx="1655060" cy="6093296"/>
          </a:xfrm>
          <a:prstGeom prst="rect">
            <a:avLst/>
          </a:prstGeom>
          <a:solidFill>
            <a:srgbClr val="2E3B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1655060" y="0"/>
            <a:ext cx="7488940" cy="382352"/>
          </a:xfrm>
          <a:prstGeom prst="rect">
            <a:avLst/>
          </a:prstGeom>
          <a:solidFill>
            <a:srgbClr val="701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smtClean="0">
                <a:solidFill>
                  <a:schemeClr val="bg1"/>
                </a:solidFill>
              </a:rPr>
              <a:t>Softwareprojekt               </a:t>
            </a:r>
            <a:r>
              <a:rPr lang="de-DE" dirty="0" smtClean="0"/>
              <a:t>Annalena, Eric, Linn, Marius, Michael, Sönke, Yasmine</a:t>
            </a:r>
          </a:p>
        </p:txBody>
      </p:sp>
      <p:sp>
        <p:nvSpPr>
          <p:cNvPr id="8" name="Rechteck 7"/>
          <p:cNvSpPr/>
          <p:nvPr/>
        </p:nvSpPr>
        <p:spPr>
          <a:xfrm>
            <a:off x="1655060" y="382352"/>
            <a:ext cx="7488940" cy="382352"/>
          </a:xfrm>
          <a:prstGeom prst="rect">
            <a:avLst/>
          </a:prstGeom>
          <a:solidFill>
            <a:srgbClr val="2E3B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smtClean="0"/>
              <a:t>Automatisierte GUI Tests                                                                                4.9.2013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1655060" y="908720"/>
            <a:ext cx="74889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Überschrift</a:t>
            </a:r>
            <a:endParaRPr lang="de-DE" sz="3200" b="1" dirty="0"/>
          </a:p>
        </p:txBody>
      </p:sp>
      <p:sp>
        <p:nvSpPr>
          <p:cNvPr id="5" name="Textfeld 4"/>
          <p:cNvSpPr txBox="1"/>
          <p:nvPr/>
        </p:nvSpPr>
        <p:spPr>
          <a:xfrm>
            <a:off x="1763688" y="1619508"/>
            <a:ext cx="73803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Sinnloser Text</a:t>
            </a:r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r>
              <a:rPr lang="de-DE" dirty="0" err="1" smtClean="0"/>
              <a:t>Blabla</a:t>
            </a:r>
            <a:endParaRPr lang="de-DE" dirty="0"/>
          </a:p>
        </p:txBody>
      </p:sp>
      <p:pic>
        <p:nvPicPr>
          <p:cNvPr id="6" name="Picture 2" descr="C:\Users\Marius\Daten\Studium\SS13\Softwareprojekt\SVN\Logos und andere grafiken\Logo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015202"/>
            <a:ext cx="1619147" cy="842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0" y="908720"/>
            <a:ext cx="165464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Kapitel 1</a:t>
            </a:r>
          </a:p>
          <a:p>
            <a:pPr marL="285750" indent="-285750">
              <a:buFontTx/>
              <a:buChar char="-"/>
            </a:pPr>
            <a:r>
              <a:rPr lang="de-DE" dirty="0" smtClean="0">
                <a:solidFill>
                  <a:schemeClr val="bg1"/>
                </a:solidFill>
              </a:rPr>
              <a:t>Sektion1</a:t>
            </a:r>
          </a:p>
          <a:p>
            <a:pPr marL="285750" indent="-285750">
              <a:buFontTx/>
              <a:buChar char="-"/>
            </a:pPr>
            <a:r>
              <a:rPr lang="de-DE" dirty="0" smtClean="0">
                <a:solidFill>
                  <a:schemeClr val="bg1"/>
                </a:solidFill>
              </a:rPr>
              <a:t>Sektion2</a:t>
            </a:r>
          </a:p>
          <a:p>
            <a:endParaRPr lang="de-DE" dirty="0">
              <a:solidFill>
                <a:schemeClr val="bg1"/>
              </a:solidFill>
            </a:endParaRPr>
          </a:p>
          <a:p>
            <a:r>
              <a:rPr lang="de-DE" dirty="0" smtClean="0">
                <a:solidFill>
                  <a:schemeClr val="bg1"/>
                </a:solidFill>
              </a:rPr>
              <a:t>Kapitel 2</a:t>
            </a:r>
          </a:p>
          <a:p>
            <a:pPr marL="285750" indent="-285750">
              <a:buFontTx/>
              <a:buChar char="-"/>
            </a:pPr>
            <a:r>
              <a:rPr lang="de-DE" b="1" dirty="0" smtClean="0">
                <a:solidFill>
                  <a:schemeClr val="bg1"/>
                </a:solidFill>
              </a:rPr>
              <a:t>Hier bin ich</a:t>
            </a:r>
          </a:p>
          <a:p>
            <a:pPr marL="285750" indent="-285750">
              <a:buFontTx/>
              <a:buChar char="-"/>
            </a:pPr>
            <a:r>
              <a:rPr lang="de-DE" dirty="0" smtClean="0">
                <a:solidFill>
                  <a:schemeClr val="bg1"/>
                </a:solidFill>
              </a:rPr>
              <a:t>Sektion2</a:t>
            </a:r>
          </a:p>
          <a:p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05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Bildschirmpräsentation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Marius Rasch</dc:creator>
  <cp:lastModifiedBy>Marius Rasch</cp:lastModifiedBy>
  <cp:revision>3</cp:revision>
  <dcterms:created xsi:type="dcterms:W3CDTF">2013-09-03T07:35:50Z</dcterms:created>
  <dcterms:modified xsi:type="dcterms:W3CDTF">2013-09-03T07:54:32Z</dcterms:modified>
</cp:coreProperties>
</file>