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erverZoom="38919" saveSubsetFonts="1">
  <p:sldMasterIdLst>
    <p:sldMasterId id="2147483648" r:id="rId1"/>
  </p:sldMasterIdLst>
  <p:notesMasterIdLst>
    <p:notesMasterId r:id="rId15"/>
  </p:notesMasterIdLst>
  <p:sldIdLst>
    <p:sldId id="256" r:id="rId2"/>
    <p:sldId id="268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ogge" initials="N" lastIdx="1" clrIdx="0">
    <p:extLst>
      <p:ext uri="{19B8F6BF-5375-455C-9EA6-DF929625EA0E}">
        <p15:presenceInfo xmlns:p15="http://schemas.microsoft.com/office/powerpoint/2012/main" userId="Nogge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77DA4"/>
    <a:srgbClr val="FBA1E8"/>
    <a:srgbClr val="998C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96" y="3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FB3322-8137-4149-9F14-9A06CD7D0F5A}" type="datetimeFigureOut">
              <a:rPr lang="de-DE" smtClean="0"/>
              <a:t>23.09.2015</a:t>
            </a:fld>
            <a:endParaRPr lang="de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46DCDD-C48E-4755-8310-45DFD4650B4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780575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46DCDD-C48E-4755-8310-45DFD4650B4A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894590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46DCDD-C48E-4755-8310-45DFD4650B4A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617161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46DCDD-C48E-4755-8310-45DFD4650B4A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142916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46DCDD-C48E-4755-8310-45DFD4650B4A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35265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46DCDD-C48E-4755-8310-45DFD4650B4A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14723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46DCDD-C48E-4755-8310-45DFD4650B4A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93940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46DCDD-C48E-4755-8310-45DFD4650B4A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850896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46DCDD-C48E-4755-8310-45DFD4650B4A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8781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46DCDD-C48E-4755-8310-45DFD4650B4A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619136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46DCDD-C48E-4755-8310-45DFD4650B4A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45918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606E3-788B-4D39-8065-BBA1684B78E5}" type="datetimeFigureOut">
              <a:rPr lang="de-DE" smtClean="0"/>
              <a:t>23.09.2015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99823-6351-41B9-9082-CF149D7D655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49032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606E3-788B-4D39-8065-BBA1684B78E5}" type="datetimeFigureOut">
              <a:rPr lang="de-DE" smtClean="0"/>
              <a:t>23.09.2015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99823-6351-41B9-9082-CF149D7D655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08691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606E3-788B-4D39-8065-BBA1684B78E5}" type="datetimeFigureOut">
              <a:rPr lang="de-DE" smtClean="0"/>
              <a:t>23.09.2015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99823-6351-41B9-9082-CF149D7D655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6453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606E3-788B-4D39-8065-BBA1684B78E5}" type="datetimeFigureOut">
              <a:rPr lang="de-DE" smtClean="0"/>
              <a:t>23.09.2015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99823-6351-41B9-9082-CF149D7D655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57210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606E3-788B-4D39-8065-BBA1684B78E5}" type="datetimeFigureOut">
              <a:rPr lang="de-DE" smtClean="0"/>
              <a:t>23.09.2015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99823-6351-41B9-9082-CF149D7D655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55564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606E3-788B-4D39-8065-BBA1684B78E5}" type="datetimeFigureOut">
              <a:rPr lang="de-DE" smtClean="0"/>
              <a:t>23.09.2015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99823-6351-41B9-9082-CF149D7D655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883930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606E3-788B-4D39-8065-BBA1684B78E5}" type="datetimeFigureOut">
              <a:rPr lang="de-DE" smtClean="0"/>
              <a:t>23.09.2015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99823-6351-41B9-9082-CF149D7D655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738971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606E3-788B-4D39-8065-BBA1684B78E5}" type="datetimeFigureOut">
              <a:rPr lang="de-DE" smtClean="0"/>
              <a:t>23.09.2015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99823-6351-41B9-9082-CF149D7D655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176810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606E3-788B-4D39-8065-BBA1684B78E5}" type="datetimeFigureOut">
              <a:rPr lang="de-DE" smtClean="0"/>
              <a:t>23.09.2015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99823-6351-41B9-9082-CF149D7D655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5259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606E3-788B-4D39-8065-BBA1684B78E5}" type="datetimeFigureOut">
              <a:rPr lang="de-DE" smtClean="0"/>
              <a:t>23.09.2015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99823-6351-41B9-9082-CF149D7D655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5066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606E3-788B-4D39-8065-BBA1684B78E5}" type="datetimeFigureOut">
              <a:rPr lang="de-DE" smtClean="0"/>
              <a:t>23.09.2015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99823-6351-41B9-9082-CF149D7D655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69009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606E3-788B-4D39-8065-BBA1684B78E5}" type="datetimeFigureOut">
              <a:rPr lang="de-DE" smtClean="0"/>
              <a:t>23.09.2015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A99823-6351-41B9-9082-CF149D7D655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43754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572000" y="1524000"/>
            <a:ext cx="3860800" cy="632178"/>
          </a:xfrm>
          <a:prstGeom prst="rect">
            <a:avLst/>
          </a:pr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74000">
                <a:schemeClr val="accent2">
                  <a:lumMod val="75000"/>
                </a:schemeClr>
              </a:gs>
              <a:gs pos="83000">
                <a:schemeClr val="accent2">
                  <a:lumMod val="7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7" name="Rectangle 6"/>
          <p:cNvSpPr/>
          <p:nvPr/>
        </p:nvSpPr>
        <p:spPr>
          <a:xfrm rot="5400000">
            <a:off x="4572000" y="3770489"/>
            <a:ext cx="3860800" cy="632178"/>
          </a:xfrm>
          <a:prstGeom prst="rect">
            <a:avLst/>
          </a:pr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74000">
                <a:schemeClr val="accent2">
                  <a:lumMod val="75000"/>
                </a:schemeClr>
              </a:gs>
              <a:gs pos="83000">
                <a:schemeClr val="accent2">
                  <a:lumMod val="7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358464" y="2609250"/>
            <a:ext cx="28786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000" dirty="0" smtClean="0">
                <a:latin typeface="BatangChe" panose="02030609000101010101" pitchFamily="49" charset="-127"/>
                <a:ea typeface="BatangChe" panose="02030609000101010101" pitchFamily="49" charset="-127"/>
                <a:cs typeface="Cordia New" panose="020B0304020202020204" pitchFamily="34" charset="-34"/>
              </a:rPr>
              <a:t>I</a:t>
            </a:r>
          </a:p>
          <a:p>
            <a:pPr algn="ctr"/>
            <a:r>
              <a:rPr lang="de-DE" sz="3000" dirty="0" smtClean="0">
                <a:latin typeface="BatangChe" panose="02030609000101010101" pitchFamily="49" charset="-127"/>
                <a:ea typeface="BatangChe" panose="02030609000101010101" pitchFamily="49" charset="-127"/>
                <a:cs typeface="Cordia New" panose="020B0304020202020204" pitchFamily="34" charset="-34"/>
              </a:rPr>
              <a:t>M</a:t>
            </a:r>
          </a:p>
          <a:p>
            <a:pPr algn="ctr"/>
            <a:r>
              <a:rPr lang="de-DE" sz="3000" dirty="0">
                <a:latin typeface="BatangChe" panose="02030609000101010101" pitchFamily="49" charset="-127"/>
                <a:ea typeface="BatangChe" panose="02030609000101010101" pitchFamily="49" charset="-127"/>
                <a:cs typeface="Cordia New" panose="020B0304020202020204" pitchFamily="34" charset="-34"/>
              </a:rPr>
              <a:t>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358465" y="1236715"/>
            <a:ext cx="28786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0" dirty="0" smtClean="0">
                <a:latin typeface="BatangChe" panose="02030609000101010101" pitchFamily="49" charset="-127"/>
                <a:ea typeface="BatangChe" panose="02030609000101010101" pitchFamily="49" charset="-127"/>
                <a:cs typeface="Cordia New" panose="020B0304020202020204" pitchFamily="34" charset="-34"/>
              </a:rPr>
              <a:t>T</a:t>
            </a:r>
            <a:endParaRPr lang="de-DE" sz="10000" dirty="0">
              <a:latin typeface="BatangChe" panose="02030609000101010101" pitchFamily="49" charset="-127"/>
              <a:ea typeface="BatangChe" panose="02030609000101010101" pitchFamily="49" charset="-127"/>
              <a:cs typeface="Cordia New" panose="020B0304020202020204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793437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flipH="1">
            <a:off x="4762499" y="2579169"/>
            <a:ext cx="428625" cy="707886"/>
          </a:xfrm>
          <a:prstGeom prst="rect">
            <a:avLst/>
          </a:prstGeom>
          <a:noFill/>
        </p:spPr>
        <p:txBody>
          <a:bodyPr wrap="square" rIns="0" rtlCol="0">
            <a:spAutoFit/>
          </a:bodyPr>
          <a:lstStyle/>
          <a:p>
            <a:r>
              <a:rPr lang="de-DE" sz="4000" dirty="0" smtClean="0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≡</a:t>
            </a:r>
            <a:endParaRPr lang="de-DE" sz="4000" dirty="0"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07270" y="2595838"/>
            <a:ext cx="342401" cy="615553"/>
          </a:xfrm>
          <a:prstGeom prst="rect">
            <a:avLst/>
          </a:prstGeom>
          <a:noFill/>
        </p:spPr>
        <p:txBody>
          <a:bodyPr wrap="none" tIns="0" rIns="0" bIns="0" rtlCol="0">
            <a:spAutoFit/>
          </a:bodyPr>
          <a:lstStyle/>
          <a:p>
            <a:r>
              <a:rPr lang="de-DE" sz="4000" dirty="0">
                <a:ln w="0"/>
                <a:solidFill>
                  <a:schemeClr val="tx1">
                    <a:lumMod val="75000"/>
                    <a:lumOff val="25000"/>
                  </a:schemeClr>
                </a:solidFill>
              </a:rPr>
              <a:t>T</a:t>
            </a:r>
            <a:endParaRPr lang="de-DE" sz="4000" dirty="0">
              <a:ln w="0"/>
              <a:solidFill>
                <a:schemeClr val="tx1">
                  <a:lumMod val="75000"/>
                  <a:lumOff val="25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562623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 flipH="1">
            <a:off x="4626797" y="2579169"/>
            <a:ext cx="428625" cy="707886"/>
          </a:xfrm>
          <a:prstGeom prst="rect">
            <a:avLst/>
          </a:prstGeom>
          <a:noFill/>
        </p:spPr>
        <p:txBody>
          <a:bodyPr wrap="square" rIns="0" rtlCol="0">
            <a:spAutoFit/>
          </a:bodyPr>
          <a:lstStyle/>
          <a:p>
            <a:r>
              <a:rPr lang="de-DE" sz="4000" dirty="0" smtClean="0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≡</a:t>
            </a:r>
            <a:endParaRPr lang="de-DE" sz="4000" dirty="0">
              <a:effectLst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25915" y="2579169"/>
            <a:ext cx="342401" cy="615553"/>
          </a:xfrm>
          <a:prstGeom prst="rect">
            <a:avLst/>
          </a:prstGeom>
          <a:noFill/>
        </p:spPr>
        <p:txBody>
          <a:bodyPr wrap="none" tIns="0" rIns="0" bIns="0" rtlCol="0">
            <a:spAutoFit/>
          </a:bodyPr>
          <a:lstStyle/>
          <a:p>
            <a:r>
              <a:rPr lang="de-DE" sz="4000" dirty="0" smtClean="0">
                <a:ln w="0"/>
                <a:solidFill>
                  <a:schemeClr val="tx1">
                    <a:lumMod val="75000"/>
                    <a:lumOff val="25000"/>
                  </a:schemeClr>
                </a:solidFill>
              </a:rPr>
              <a:t>T</a:t>
            </a:r>
            <a:endParaRPr lang="de-DE" sz="4000" dirty="0">
              <a:ln w="0"/>
              <a:solidFill>
                <a:schemeClr val="tx1">
                  <a:lumMod val="75000"/>
                  <a:lumOff val="25000"/>
                </a:schemeClr>
              </a:solidFill>
              <a:effectLst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28374" y="2702279"/>
            <a:ext cx="279885" cy="461665"/>
          </a:xfrm>
          <a:prstGeom prst="rect">
            <a:avLst/>
          </a:prstGeom>
          <a:noFill/>
        </p:spPr>
        <p:txBody>
          <a:bodyPr wrap="none" tIns="0" rIns="0" bIns="0" rtlCol="0">
            <a:spAutoFit/>
          </a:bodyPr>
          <a:lstStyle/>
          <a:p>
            <a:r>
              <a:rPr lang="de-DE" sz="3000" dirty="0">
                <a:ln w="0"/>
                <a:solidFill>
                  <a:schemeClr val="tx1">
                    <a:lumMod val="75000"/>
                    <a:lumOff val="25000"/>
                  </a:schemeClr>
                </a:solidFill>
              </a:rPr>
              <a:t>T</a:t>
            </a:r>
            <a:endParaRPr lang="de-DE" sz="3000" dirty="0" smtClean="0">
              <a:ln w="0"/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2272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57741" y="3161415"/>
            <a:ext cx="342401" cy="615553"/>
          </a:xfrm>
          <a:prstGeom prst="rect">
            <a:avLst/>
          </a:prstGeom>
          <a:noFill/>
        </p:spPr>
        <p:txBody>
          <a:bodyPr wrap="none" tIns="0" rIns="0" bIns="0" rtlCol="0">
            <a:spAutoFit/>
          </a:bodyPr>
          <a:lstStyle/>
          <a:p>
            <a:r>
              <a:rPr lang="de-DE" sz="4000" dirty="0" smtClean="0">
                <a:ln w="0"/>
                <a:solidFill>
                  <a:schemeClr val="tx1">
                    <a:lumMod val="75000"/>
                    <a:lumOff val="25000"/>
                  </a:schemeClr>
                </a:solidFill>
              </a:rPr>
              <a:t>T</a:t>
            </a:r>
            <a:endParaRPr lang="de-DE" sz="4000" dirty="0">
              <a:ln w="0"/>
              <a:solidFill>
                <a:schemeClr val="tx1">
                  <a:lumMod val="75000"/>
                  <a:lumOff val="25000"/>
                </a:schemeClr>
              </a:solidFill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60199" y="3289360"/>
            <a:ext cx="279885" cy="461665"/>
          </a:xfrm>
          <a:prstGeom prst="rect">
            <a:avLst/>
          </a:prstGeom>
          <a:noFill/>
        </p:spPr>
        <p:txBody>
          <a:bodyPr wrap="none" tIns="0" rIns="0" bIns="0" rtlCol="0">
            <a:spAutoFit/>
          </a:bodyPr>
          <a:lstStyle/>
          <a:p>
            <a:r>
              <a:rPr lang="de-DE" sz="3000" dirty="0">
                <a:ln w="0"/>
                <a:solidFill>
                  <a:schemeClr val="tx1">
                    <a:lumMod val="75000"/>
                    <a:lumOff val="25000"/>
                  </a:schemeClr>
                </a:solidFill>
              </a:rPr>
              <a:t>T</a:t>
            </a:r>
            <a:endParaRPr lang="de-DE" sz="3000" dirty="0" smtClean="0">
              <a:ln w="0"/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8127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flipH="1">
            <a:off x="4626797" y="2579169"/>
            <a:ext cx="428625" cy="707886"/>
          </a:xfrm>
          <a:prstGeom prst="rect">
            <a:avLst/>
          </a:prstGeom>
          <a:noFill/>
        </p:spPr>
        <p:txBody>
          <a:bodyPr wrap="square" rIns="0" rtlCol="0">
            <a:spAutoFit/>
          </a:bodyPr>
          <a:lstStyle/>
          <a:p>
            <a:r>
              <a:rPr lang="de-DE" sz="4000" dirty="0" smtClean="0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≡</a:t>
            </a:r>
            <a:endParaRPr lang="de-DE" sz="40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111412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>
          <a:xfrm>
            <a:off x="488410" y="3644536"/>
            <a:ext cx="1584176" cy="1152128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Rectangle 3"/>
          <p:cNvSpPr/>
          <p:nvPr/>
        </p:nvSpPr>
        <p:spPr>
          <a:xfrm>
            <a:off x="416402" y="4148592"/>
            <a:ext cx="144016" cy="14401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Rectangle 4"/>
          <p:cNvSpPr/>
          <p:nvPr/>
        </p:nvSpPr>
        <p:spPr>
          <a:xfrm>
            <a:off x="2000578" y="3860560"/>
            <a:ext cx="144016" cy="14401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Rectangle 5"/>
          <p:cNvSpPr/>
          <p:nvPr/>
        </p:nvSpPr>
        <p:spPr>
          <a:xfrm>
            <a:off x="2000578" y="4148592"/>
            <a:ext cx="144016" cy="14401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tangle 6"/>
          <p:cNvSpPr/>
          <p:nvPr/>
        </p:nvSpPr>
        <p:spPr>
          <a:xfrm>
            <a:off x="2000578" y="4436624"/>
            <a:ext cx="144016" cy="14401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8" name="Straight Arrow Connector 7"/>
          <p:cNvCxnSpPr>
            <a:stCxn id="4" idx="3"/>
          </p:cNvCxnSpPr>
          <p:nvPr/>
        </p:nvCxnSpPr>
        <p:spPr>
          <a:xfrm>
            <a:off x="560418" y="4220600"/>
            <a:ext cx="48396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cxnSp>
      <p:cxnSp>
        <p:nvCxnSpPr>
          <p:cNvPr id="9" name="Straight Arrow Connector 8"/>
          <p:cNvCxnSpPr>
            <a:endCxn id="6" idx="1"/>
          </p:cNvCxnSpPr>
          <p:nvPr/>
        </p:nvCxnSpPr>
        <p:spPr>
          <a:xfrm>
            <a:off x="1528338" y="4220600"/>
            <a:ext cx="47224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cxnSp>
      <p:cxnSp>
        <p:nvCxnSpPr>
          <p:cNvPr id="10" name="Straight Arrow Connector 9"/>
          <p:cNvCxnSpPr>
            <a:endCxn id="7" idx="1"/>
          </p:cNvCxnSpPr>
          <p:nvPr/>
        </p:nvCxnSpPr>
        <p:spPr>
          <a:xfrm>
            <a:off x="1516618" y="4367419"/>
            <a:ext cx="483960" cy="14121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cxnSp>
      <p:cxnSp>
        <p:nvCxnSpPr>
          <p:cNvPr id="11" name="Straight Arrow Connector 10"/>
          <p:cNvCxnSpPr>
            <a:endCxn id="5" idx="1"/>
          </p:cNvCxnSpPr>
          <p:nvPr/>
        </p:nvCxnSpPr>
        <p:spPr>
          <a:xfrm flipV="1">
            <a:off x="1516618" y="3932568"/>
            <a:ext cx="483960" cy="13563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cxn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381613">
            <a:off x="1036657" y="3976760"/>
            <a:ext cx="487680" cy="487680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sp>
        <p:nvSpPr>
          <p:cNvPr id="14" name="Rounded Rectangle 13"/>
          <p:cNvSpPr/>
          <p:nvPr/>
        </p:nvSpPr>
        <p:spPr>
          <a:xfrm>
            <a:off x="482685" y="2134792"/>
            <a:ext cx="1584176" cy="1152128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tangle 14"/>
          <p:cNvSpPr/>
          <p:nvPr/>
        </p:nvSpPr>
        <p:spPr>
          <a:xfrm>
            <a:off x="410677" y="2638848"/>
            <a:ext cx="144016" cy="14401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Rectangle 15"/>
          <p:cNvSpPr/>
          <p:nvPr/>
        </p:nvSpPr>
        <p:spPr>
          <a:xfrm>
            <a:off x="1994853" y="2638848"/>
            <a:ext cx="144016" cy="14401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7" name="Straight Arrow Connector 16"/>
          <p:cNvCxnSpPr>
            <a:stCxn id="15" idx="3"/>
          </p:cNvCxnSpPr>
          <p:nvPr/>
        </p:nvCxnSpPr>
        <p:spPr>
          <a:xfrm>
            <a:off x="554693" y="2710856"/>
            <a:ext cx="48396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cxnSp>
      <p:cxnSp>
        <p:nvCxnSpPr>
          <p:cNvPr id="18" name="Straight Arrow Connector 17"/>
          <p:cNvCxnSpPr>
            <a:endCxn id="16" idx="1"/>
          </p:cNvCxnSpPr>
          <p:nvPr/>
        </p:nvCxnSpPr>
        <p:spPr>
          <a:xfrm>
            <a:off x="1522613" y="2710856"/>
            <a:ext cx="47224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cxnSp>
      <p:pic>
        <p:nvPicPr>
          <p:cNvPr id="19" name="Picture 1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381613">
            <a:off x="1030932" y="2467016"/>
            <a:ext cx="487680" cy="487680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sp>
        <p:nvSpPr>
          <p:cNvPr id="20" name="Rectangle 19"/>
          <p:cNvSpPr/>
          <p:nvPr/>
        </p:nvSpPr>
        <p:spPr>
          <a:xfrm>
            <a:off x="410678" y="2318323"/>
            <a:ext cx="144016" cy="14401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Rectangle 20"/>
          <p:cNvSpPr/>
          <p:nvPr/>
        </p:nvSpPr>
        <p:spPr>
          <a:xfrm>
            <a:off x="410678" y="2956406"/>
            <a:ext cx="144016" cy="14401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2" name="Straight Arrow Connector 21"/>
          <p:cNvCxnSpPr>
            <a:stCxn id="20" idx="3"/>
          </p:cNvCxnSpPr>
          <p:nvPr/>
        </p:nvCxnSpPr>
        <p:spPr>
          <a:xfrm>
            <a:off x="554694" y="2390331"/>
            <a:ext cx="483959" cy="13594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cxnSp>
      <p:cxnSp>
        <p:nvCxnSpPr>
          <p:cNvPr id="23" name="Straight Arrow Connector 22"/>
          <p:cNvCxnSpPr>
            <a:stCxn id="21" idx="3"/>
          </p:cNvCxnSpPr>
          <p:nvPr/>
        </p:nvCxnSpPr>
        <p:spPr>
          <a:xfrm flipV="1">
            <a:off x="554694" y="2895437"/>
            <a:ext cx="483960" cy="13297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cxnSp>
      <p:sp>
        <p:nvSpPr>
          <p:cNvPr id="26" name="Rounded Rectangle 25"/>
          <p:cNvSpPr/>
          <p:nvPr/>
        </p:nvSpPr>
        <p:spPr>
          <a:xfrm>
            <a:off x="488408" y="5112902"/>
            <a:ext cx="1584176" cy="1152128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Rectangle 26"/>
          <p:cNvSpPr/>
          <p:nvPr/>
        </p:nvSpPr>
        <p:spPr>
          <a:xfrm>
            <a:off x="2000576" y="5616958"/>
            <a:ext cx="144016" cy="14401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8" name="Straight Arrow Connector 27"/>
          <p:cNvCxnSpPr>
            <a:endCxn id="27" idx="1"/>
          </p:cNvCxnSpPr>
          <p:nvPr/>
        </p:nvCxnSpPr>
        <p:spPr>
          <a:xfrm>
            <a:off x="1528336" y="5688966"/>
            <a:ext cx="47224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cxnSp>
      <p:pic>
        <p:nvPicPr>
          <p:cNvPr id="29" name="Picture 2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378" y="5445242"/>
            <a:ext cx="460791" cy="487448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sp>
        <p:nvSpPr>
          <p:cNvPr id="31" name="Rounded Rectangle 30"/>
          <p:cNvSpPr/>
          <p:nvPr/>
        </p:nvSpPr>
        <p:spPr>
          <a:xfrm>
            <a:off x="2719936" y="481032"/>
            <a:ext cx="1584176" cy="1152128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2" name="Rectangle 31"/>
          <p:cNvSpPr/>
          <p:nvPr/>
        </p:nvSpPr>
        <p:spPr>
          <a:xfrm>
            <a:off x="2647928" y="985088"/>
            <a:ext cx="144016" cy="14401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Rectangle 32"/>
          <p:cNvSpPr/>
          <p:nvPr/>
        </p:nvSpPr>
        <p:spPr>
          <a:xfrm>
            <a:off x="4232104" y="985088"/>
            <a:ext cx="144016" cy="14401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34" name="Straight Arrow Connector 33"/>
          <p:cNvCxnSpPr>
            <a:stCxn id="32" idx="3"/>
          </p:cNvCxnSpPr>
          <p:nvPr/>
        </p:nvCxnSpPr>
        <p:spPr>
          <a:xfrm>
            <a:off x="2791944" y="1057096"/>
            <a:ext cx="48396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cxnSp>
      <p:cxnSp>
        <p:nvCxnSpPr>
          <p:cNvPr id="35" name="Straight Arrow Connector 34"/>
          <p:cNvCxnSpPr>
            <a:endCxn id="33" idx="1"/>
          </p:cNvCxnSpPr>
          <p:nvPr/>
        </p:nvCxnSpPr>
        <p:spPr>
          <a:xfrm>
            <a:off x="3759864" y="1057096"/>
            <a:ext cx="47224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cxnSp>
      <p:sp>
        <p:nvSpPr>
          <p:cNvPr id="37" name="Rectangle 36"/>
          <p:cNvSpPr/>
          <p:nvPr/>
        </p:nvSpPr>
        <p:spPr>
          <a:xfrm>
            <a:off x="3440016" y="409024"/>
            <a:ext cx="144016" cy="14401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TextBox 37"/>
          <p:cNvSpPr txBox="1"/>
          <p:nvPr/>
        </p:nvSpPr>
        <p:spPr>
          <a:xfrm>
            <a:off x="3570724" y="90686"/>
            <a:ext cx="648073" cy="276999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200" dirty="0" err="1" smtClean="0">
                <a:solidFill>
                  <a:srgbClr val="000000"/>
                </a:solidFill>
              </a:rPr>
              <a:t>trigger</a:t>
            </a:r>
            <a:endParaRPr lang="de-DE" sz="1200" dirty="0">
              <a:solidFill>
                <a:srgbClr val="000000"/>
              </a:solidFill>
            </a:endParaRPr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904" y="810498"/>
            <a:ext cx="487680" cy="487680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sp>
        <p:nvSpPr>
          <p:cNvPr id="41" name="Rounded Rectangle 40"/>
          <p:cNvSpPr/>
          <p:nvPr/>
        </p:nvSpPr>
        <p:spPr>
          <a:xfrm>
            <a:off x="482685" y="481032"/>
            <a:ext cx="1584176" cy="1152128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2" name="Rectangle 41"/>
          <p:cNvSpPr/>
          <p:nvPr/>
        </p:nvSpPr>
        <p:spPr>
          <a:xfrm>
            <a:off x="410677" y="985088"/>
            <a:ext cx="144016" cy="14401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43" name="Straight Arrow Connector 42"/>
          <p:cNvCxnSpPr>
            <a:stCxn id="42" idx="3"/>
          </p:cNvCxnSpPr>
          <p:nvPr/>
        </p:nvCxnSpPr>
        <p:spPr>
          <a:xfrm>
            <a:off x="554693" y="1057096"/>
            <a:ext cx="48396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cxnSp>
      <p:pic>
        <p:nvPicPr>
          <p:cNvPr id="44" name="Picture 4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653" y="800623"/>
            <a:ext cx="513875" cy="513875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cxnSp>
        <p:nvCxnSpPr>
          <p:cNvPr id="36" name="Straight Arrow Connector 35"/>
          <p:cNvCxnSpPr>
            <a:endCxn id="37" idx="0"/>
          </p:cNvCxnSpPr>
          <p:nvPr/>
        </p:nvCxnSpPr>
        <p:spPr>
          <a:xfrm>
            <a:off x="3512024" y="92786"/>
            <a:ext cx="0" cy="31623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cxnSp>
    </p:spTree>
    <p:extLst>
      <p:ext uri="{BB962C8B-B14F-4D97-AF65-F5344CB8AC3E}">
        <p14:creationId xmlns:p14="http://schemas.microsoft.com/office/powerpoint/2010/main" val="4630888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>
            <a:spLocks/>
          </p:cNvSpPr>
          <p:nvPr/>
        </p:nvSpPr>
        <p:spPr>
          <a:xfrm>
            <a:off x="3460480" y="1115863"/>
            <a:ext cx="3600000" cy="3600000"/>
          </a:xfrm>
          <a:prstGeom prst="ellipse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100000">
                <a:schemeClr val="accent6">
                  <a:lumMod val="40000"/>
                  <a:lumOff val="60000"/>
                </a:schemeClr>
              </a:gs>
              <a:gs pos="55000">
                <a:schemeClr val="accent3">
                  <a:lumMod val="40000"/>
                  <a:lumOff val="60000"/>
                </a:schemeClr>
              </a:gs>
            </a:gsLst>
            <a:lin ang="5400000" scaled="1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extBox 4"/>
          <p:cNvSpPr txBox="1"/>
          <p:nvPr/>
        </p:nvSpPr>
        <p:spPr>
          <a:xfrm>
            <a:off x="5099218" y="1228752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iner Hand ITC" panose="03070502030502020203" pitchFamily="66" charset="0"/>
              </a:rPr>
              <a:t>T</a:t>
            </a:r>
            <a:endParaRPr lang="de-DE" dirty="0">
              <a:latin typeface="Viner Hand ITC" panose="03070502030502020203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99218" y="4346531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iner Hand ITC" panose="03070502030502020203" pitchFamily="66" charset="0"/>
              </a:rPr>
              <a:t>T</a:t>
            </a:r>
            <a:endParaRPr lang="de-DE" dirty="0">
              <a:latin typeface="Viner Hand ITC" panose="03070502030502020203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682348" y="2731197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iner Hand ITC" panose="03070502030502020203" pitchFamily="66" charset="0"/>
              </a:rPr>
              <a:t>T</a:t>
            </a:r>
            <a:endParaRPr lang="de-DE" dirty="0">
              <a:latin typeface="Viner Hand ITC" panose="03070502030502020203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60480" y="2731197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iner Hand ITC" panose="03070502030502020203" pitchFamily="66" charset="0"/>
              </a:rPr>
              <a:t>T</a:t>
            </a:r>
            <a:endParaRPr lang="de-DE" dirty="0">
              <a:latin typeface="Viner Hand ITC" panose="03070502030502020203" pitchFamily="66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5170480" y="2792307"/>
            <a:ext cx="180000" cy="1800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Up Arrow 9"/>
          <p:cNvSpPr/>
          <p:nvPr/>
        </p:nvSpPr>
        <p:spPr>
          <a:xfrm rot="-720000">
            <a:off x="5085416" y="1865498"/>
            <a:ext cx="180000" cy="1226577"/>
          </a:xfrm>
          <a:prstGeom prst="up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Up Arrow 13"/>
          <p:cNvSpPr/>
          <p:nvPr/>
        </p:nvSpPr>
        <p:spPr>
          <a:xfrm rot="4200000">
            <a:off x="5726807" y="1904316"/>
            <a:ext cx="180000" cy="1551787"/>
          </a:xfrm>
          <a:prstGeom prst="up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TextBox 14"/>
          <p:cNvSpPr txBox="1"/>
          <p:nvPr/>
        </p:nvSpPr>
        <p:spPr>
          <a:xfrm>
            <a:off x="4576478" y="3444959"/>
            <a:ext cx="136800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000" dirty="0" smtClean="0">
                <a:latin typeface="Franklin Gothic Demi Cond" panose="020B0706030402020204" pitchFamily="34" charset="0"/>
              </a:rPr>
              <a:t>TeeTime</a:t>
            </a:r>
            <a:endParaRPr lang="de-DE" sz="3000" dirty="0">
              <a:latin typeface="Franklin Gothic Demi Cond" panose="020B07060304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918587" y="4158057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iner Hand ITC" panose="03070502030502020203" pitchFamily="66" charset="0"/>
              </a:rPr>
              <a:t>T</a:t>
            </a:r>
            <a:endParaRPr lang="de-DE" dirty="0">
              <a:latin typeface="Viner Hand ITC" panose="03070502030502020203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464522" y="3596772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iner Hand ITC" panose="03070502030502020203" pitchFamily="66" charset="0"/>
              </a:rPr>
              <a:t>T</a:t>
            </a:r>
            <a:endParaRPr lang="de-DE" dirty="0">
              <a:latin typeface="Viner Hand ITC" panose="03070502030502020203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253954" y="4158057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iner Hand ITC" panose="03070502030502020203" pitchFamily="66" charset="0"/>
              </a:rPr>
              <a:t>T</a:t>
            </a:r>
            <a:endParaRPr lang="de-DE" dirty="0">
              <a:latin typeface="Viner Hand ITC" panose="03070502030502020203" pitchFamily="66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738321" y="3537292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iner Hand ITC" panose="03070502030502020203" pitchFamily="66" charset="0"/>
              </a:rPr>
              <a:t>T</a:t>
            </a:r>
            <a:endParaRPr lang="de-DE" dirty="0">
              <a:latin typeface="Viner Hand ITC" panose="03070502030502020203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459988" y="1967416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iner Hand ITC" panose="03070502030502020203" pitchFamily="66" charset="0"/>
              </a:rPr>
              <a:t>T</a:t>
            </a:r>
            <a:endParaRPr lang="de-DE" dirty="0">
              <a:latin typeface="Viner Hand ITC" panose="03070502030502020203" pitchFamily="66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882956" y="1438984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iner Hand ITC" panose="03070502030502020203" pitchFamily="66" charset="0"/>
              </a:rPr>
              <a:t>T</a:t>
            </a:r>
            <a:endParaRPr lang="de-DE" dirty="0">
              <a:latin typeface="Viner Hand ITC" panose="03070502030502020203" pitchFamily="66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298936" y="1438984"/>
            <a:ext cx="3390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iner Hand ITC" panose="03070502030502020203" pitchFamily="66" charset="0"/>
              </a:rPr>
              <a:t>T</a:t>
            </a:r>
            <a:endParaRPr lang="de-DE" dirty="0">
              <a:latin typeface="Viner Hand ITC" panose="03070502030502020203" pitchFamily="66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726674" y="1967416"/>
            <a:ext cx="3390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iner Hand ITC" panose="03070502030502020203" pitchFamily="66" charset="0"/>
              </a:rPr>
              <a:t>T</a:t>
            </a:r>
            <a:endParaRPr lang="de-DE" dirty="0">
              <a:latin typeface="Viner Hand ITC" panose="03070502030502020203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9954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9321540" y="3419410"/>
            <a:ext cx="2097049" cy="615553"/>
          </a:xfrm>
          <a:prstGeom prst="rect">
            <a:avLst/>
          </a:prstGeom>
          <a:noFill/>
        </p:spPr>
        <p:txBody>
          <a:bodyPr wrap="none" tIns="0" bIns="0" rtlCol="0">
            <a:spAutoFit/>
          </a:bodyPr>
          <a:lstStyle/>
          <a:p>
            <a:r>
              <a:rPr lang="de-DE" sz="40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eeTime ≡</a:t>
            </a:r>
            <a:endParaRPr lang="de-DE" sz="40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766300" y="673100"/>
            <a:ext cx="1726755" cy="615553"/>
          </a:xfrm>
          <a:prstGeom prst="rect">
            <a:avLst/>
          </a:prstGeom>
          <a:noFill/>
        </p:spPr>
        <p:txBody>
          <a:bodyPr wrap="none" tIns="0" bIns="0" rtlCol="0">
            <a:spAutoFit/>
          </a:bodyPr>
          <a:lstStyle/>
          <a:p>
            <a:r>
              <a:rPr lang="de-DE" sz="40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eeTime</a:t>
            </a:r>
            <a:endParaRPr lang="de-DE" sz="40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578748" y="435868"/>
            <a:ext cx="375103" cy="92333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60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T</a:t>
            </a:r>
            <a:endParaRPr lang="de-DE" sz="60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1259" y="435868"/>
            <a:ext cx="17267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0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eeTime</a:t>
            </a:r>
            <a:endParaRPr lang="de-DE" sz="40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7" name="Rounded Rectangle 6"/>
          <p:cNvSpPr/>
          <p:nvPr/>
        </p:nvSpPr>
        <p:spPr>
          <a:xfrm rot="16200000">
            <a:off x="545437" y="699272"/>
            <a:ext cx="468000" cy="56356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 w="0"/>
              <a:noFill/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540740" y="482221"/>
            <a:ext cx="1808956" cy="5400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89000"/>
                </a:schemeClr>
              </a:gs>
              <a:gs pos="23000">
                <a:schemeClr val="accent5">
                  <a:lumMod val="89000"/>
                </a:schemeClr>
              </a:gs>
              <a:gs pos="69000">
                <a:schemeClr val="accent5">
                  <a:lumMod val="75000"/>
                </a:schemeClr>
              </a:gs>
              <a:gs pos="97000">
                <a:schemeClr val="accent5">
                  <a:lumMod val="70000"/>
                </a:schemeClr>
              </a:gs>
            </a:gsLst>
            <a:lin ang="2700000" scaled="1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 w="0"/>
              <a:noFill/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915087" y="6283446"/>
            <a:ext cx="2526505" cy="31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513120" y="2783575"/>
            <a:ext cx="17267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0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eeTime</a:t>
            </a:r>
            <a:endParaRPr lang="de-DE" sz="40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13" name="Rounded Rectangle 12"/>
          <p:cNvSpPr/>
          <p:nvPr/>
        </p:nvSpPr>
        <p:spPr>
          <a:xfrm rot="16200000">
            <a:off x="3307298" y="3046979"/>
            <a:ext cx="468000" cy="56356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 w="0"/>
              <a:noFill/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3302601" y="2829928"/>
            <a:ext cx="1692000" cy="5400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89000"/>
                </a:schemeClr>
              </a:gs>
              <a:gs pos="23000">
                <a:schemeClr val="accent5">
                  <a:lumMod val="89000"/>
                </a:schemeClr>
              </a:gs>
              <a:gs pos="69000">
                <a:schemeClr val="accent5">
                  <a:lumMod val="75000"/>
                </a:schemeClr>
              </a:gs>
              <a:gs pos="97000">
                <a:schemeClr val="accent5">
                  <a:lumMod val="70000"/>
                </a:schemeClr>
              </a:gs>
            </a:gsLst>
            <a:lin ang="2700000" scaled="1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 w="0"/>
              <a:noFill/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474035" y="4895403"/>
            <a:ext cx="17267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0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eeTime</a:t>
            </a:r>
            <a:endParaRPr lang="de-DE" sz="40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16" name="Rounded Rectangle 15"/>
          <p:cNvSpPr/>
          <p:nvPr/>
        </p:nvSpPr>
        <p:spPr>
          <a:xfrm rot="16200000">
            <a:off x="6268213" y="5158807"/>
            <a:ext cx="468000" cy="56356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 w="0"/>
              <a:noFill/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6263516" y="4941756"/>
            <a:ext cx="792000" cy="5400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89000"/>
                </a:schemeClr>
              </a:gs>
              <a:gs pos="23000">
                <a:schemeClr val="accent5">
                  <a:lumMod val="89000"/>
                </a:schemeClr>
              </a:gs>
              <a:gs pos="69000">
                <a:schemeClr val="accent5">
                  <a:lumMod val="75000"/>
                </a:schemeClr>
              </a:gs>
              <a:gs pos="97000">
                <a:schemeClr val="accent5">
                  <a:lumMod val="70000"/>
                </a:schemeClr>
              </a:gs>
            </a:gsLst>
            <a:lin ang="2700000" scaled="1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 w="0"/>
              <a:noFill/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800606" y="1788309"/>
            <a:ext cx="1726755" cy="661720"/>
          </a:xfrm>
          <a:prstGeom prst="rect">
            <a:avLst/>
          </a:prstGeom>
          <a:noFill/>
          <a:effectLst/>
        </p:spPr>
        <p:txBody>
          <a:bodyPr wrap="none" bIns="0" rtlCol="0">
            <a:spAutoFit/>
          </a:bodyPr>
          <a:lstStyle/>
          <a:p>
            <a:r>
              <a:rPr lang="de-DE" sz="40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rgbClr val="7030A0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</a:rPr>
              <a:t>eeTime</a:t>
            </a:r>
            <a:endParaRPr lang="de-DE" sz="40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rgbClr val="7030A0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20" name="Rounded Rectangle 19"/>
          <p:cNvSpPr/>
          <p:nvPr/>
        </p:nvSpPr>
        <p:spPr>
          <a:xfrm rot="16200000">
            <a:off x="6594784" y="2051713"/>
            <a:ext cx="468000" cy="56356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75000"/>
                </a:schemeClr>
              </a:gs>
              <a:gs pos="48000">
                <a:srgbClr val="7030A0"/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 w="0"/>
              <a:noFill/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6590087" y="1834662"/>
            <a:ext cx="1692000" cy="5400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 w="0" cap="rnd">
                <a:noFill/>
                <a:prstDash val="solid"/>
              </a:ln>
              <a:noFill/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9133988" y="3182178"/>
            <a:ext cx="375103" cy="92333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60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T</a:t>
            </a:r>
            <a:endParaRPr lang="de-DE" sz="60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749408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0972" y="3428580"/>
            <a:ext cx="2097049" cy="615553"/>
          </a:xfrm>
          <a:prstGeom prst="rect">
            <a:avLst/>
          </a:prstGeom>
          <a:noFill/>
        </p:spPr>
        <p:txBody>
          <a:bodyPr wrap="none" tIns="0" bIns="0" rtlCol="0">
            <a:spAutoFit/>
          </a:bodyPr>
          <a:lstStyle/>
          <a:p>
            <a:r>
              <a:rPr lang="de-DE" sz="4000" dirty="0" smtClean="0">
                <a:ln w="0"/>
                <a:solidFill>
                  <a:schemeClr val="accent5">
                    <a:lumMod val="75000"/>
                  </a:schemeClr>
                </a:solidFill>
                <a:effectLst/>
              </a:rPr>
              <a:t>eeTime ≡</a:t>
            </a:r>
            <a:endParaRPr lang="de-DE" sz="4000" dirty="0">
              <a:ln w="0"/>
              <a:solidFill>
                <a:schemeClr val="accent5">
                  <a:lumMod val="75000"/>
                </a:schemeClr>
              </a:solidFill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3420" y="3191348"/>
            <a:ext cx="375103" cy="923330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spAutoFit/>
          </a:bodyPr>
          <a:lstStyle/>
          <a:p>
            <a:r>
              <a:rPr lang="de-DE" sz="6000" dirty="0" smtClean="0">
                <a:ln w="0"/>
                <a:solidFill>
                  <a:schemeClr val="accent5">
                    <a:lumMod val="75000"/>
                  </a:schemeClr>
                </a:solidFill>
                <a:effectLst/>
              </a:rPr>
              <a:t>T</a:t>
            </a:r>
            <a:endParaRPr lang="de-DE" sz="6000" dirty="0">
              <a:ln w="0"/>
              <a:solidFill>
                <a:schemeClr val="accent5">
                  <a:lumMod val="75000"/>
                </a:schemeClr>
              </a:solidFill>
              <a:effectLst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540983" y="3931063"/>
            <a:ext cx="2143288" cy="2880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rtlCol="0" anchor="ctr"/>
          <a:lstStyle/>
          <a:p>
            <a:pPr algn="ctr"/>
            <a:endParaRPr lang="de-DE"/>
          </a:p>
        </p:txBody>
      </p:sp>
      <p:sp>
        <p:nvSpPr>
          <p:cNvPr id="5" name="TextBox 4"/>
          <p:cNvSpPr txBox="1"/>
          <p:nvPr/>
        </p:nvSpPr>
        <p:spPr>
          <a:xfrm>
            <a:off x="1990789" y="4687979"/>
            <a:ext cx="2097049" cy="615553"/>
          </a:xfrm>
          <a:prstGeom prst="rect">
            <a:avLst/>
          </a:prstGeom>
          <a:noFill/>
        </p:spPr>
        <p:txBody>
          <a:bodyPr wrap="none" tIns="0" bIns="0" rtlCol="0">
            <a:spAutoFit/>
          </a:bodyPr>
          <a:lstStyle/>
          <a:p>
            <a:r>
              <a:rPr lang="de-DE" sz="40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/>
              </a:rPr>
              <a:t>eeTime ≡</a:t>
            </a:r>
            <a:endParaRPr lang="de-DE" sz="40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03237" y="4450747"/>
            <a:ext cx="375103" cy="923330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spAutoFit/>
          </a:bodyPr>
          <a:lstStyle/>
          <a:p>
            <a:r>
              <a:rPr lang="de-DE" sz="60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/>
              </a:rPr>
              <a:t>T</a:t>
            </a:r>
            <a:endParaRPr lang="de-DE" sz="60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1810800" y="5190462"/>
            <a:ext cx="2143288" cy="2880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rtlCol="0" anchor="ctr"/>
          <a:lstStyle/>
          <a:p>
            <a:pPr algn="ctr"/>
            <a:endParaRPr lang="de-DE"/>
          </a:p>
        </p:txBody>
      </p:sp>
      <p:sp>
        <p:nvSpPr>
          <p:cNvPr id="8" name="TextBox 7"/>
          <p:cNvSpPr txBox="1"/>
          <p:nvPr/>
        </p:nvSpPr>
        <p:spPr>
          <a:xfrm>
            <a:off x="3400593" y="876351"/>
            <a:ext cx="2097049" cy="615553"/>
          </a:xfrm>
          <a:prstGeom prst="rect">
            <a:avLst/>
          </a:prstGeom>
          <a:noFill/>
        </p:spPr>
        <p:txBody>
          <a:bodyPr wrap="none" tIns="0" bIns="0" rtlCol="0">
            <a:spAutoFit/>
          </a:bodyPr>
          <a:lstStyle/>
          <a:p>
            <a:r>
              <a:rPr lang="de-DE" sz="4000" dirty="0" smtClean="0">
                <a:ln w="0"/>
                <a:solidFill>
                  <a:schemeClr val="bg1">
                    <a:lumMod val="65000"/>
                  </a:schemeClr>
                </a:solidFill>
                <a:effectLst/>
              </a:rPr>
              <a:t>eeTime ≡</a:t>
            </a:r>
            <a:endParaRPr lang="de-DE" sz="4000" dirty="0">
              <a:ln w="0"/>
              <a:solidFill>
                <a:schemeClr val="bg1">
                  <a:lumMod val="65000"/>
                </a:schemeClr>
              </a:solidFill>
              <a:effectLst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13041" y="639119"/>
            <a:ext cx="375103" cy="923330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spAutoFit/>
          </a:bodyPr>
          <a:lstStyle/>
          <a:p>
            <a:r>
              <a:rPr lang="de-DE" sz="6000" dirty="0" smtClean="0">
                <a:ln w="0"/>
                <a:solidFill>
                  <a:schemeClr val="bg1">
                    <a:lumMod val="65000"/>
                  </a:schemeClr>
                </a:solidFill>
                <a:effectLst/>
              </a:rPr>
              <a:t>T</a:t>
            </a:r>
            <a:endParaRPr lang="de-DE" sz="6000" dirty="0">
              <a:ln w="0"/>
              <a:solidFill>
                <a:schemeClr val="bg1">
                  <a:lumMod val="65000"/>
                </a:schemeClr>
              </a:solidFill>
              <a:effectLst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3220604" y="1378834"/>
            <a:ext cx="2143288" cy="28800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rtlCol="0" anchor="ctr"/>
          <a:lstStyle/>
          <a:p>
            <a:pPr algn="ctr"/>
            <a:endParaRPr lang="de-DE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449117" y="2320499"/>
            <a:ext cx="2004716" cy="615553"/>
          </a:xfrm>
          <a:prstGeom prst="rect">
            <a:avLst/>
          </a:prstGeom>
          <a:noFill/>
        </p:spPr>
        <p:txBody>
          <a:bodyPr wrap="none" tIns="0" rIns="0" bIns="0" rtlCol="0">
            <a:spAutoFit/>
          </a:bodyPr>
          <a:lstStyle/>
          <a:p>
            <a:r>
              <a:rPr lang="de-DE" sz="4000" dirty="0" smtClean="0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>
                  <a:reflection blurRad="6350" stA="50000" endA="300" endPos="20000" dist="6350" dir="5400000" sy="-100000" algn="bl" rotWithShape="0"/>
                </a:effectLst>
              </a:rPr>
              <a:t>eeTime ≡</a:t>
            </a:r>
            <a:endParaRPr lang="de-DE" sz="4000" dirty="0">
              <a:ln w="0"/>
              <a:solidFill>
                <a:schemeClr val="tx1">
                  <a:lumMod val="75000"/>
                  <a:lumOff val="25000"/>
                </a:schemeClr>
              </a:solidFill>
              <a:effectLst>
                <a:reflection blurRad="6350" stA="50000" endA="300" endPos="20000" dist="6350" dir="5400000" sy="-100000" algn="bl" rotWithShape="0"/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261565" y="2083267"/>
            <a:ext cx="375103" cy="923330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spAutoFit/>
          </a:bodyPr>
          <a:lstStyle/>
          <a:p>
            <a:r>
              <a:rPr lang="de-DE" sz="6000" dirty="0" smtClean="0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>
                  <a:reflection blurRad="6350" stA="50000" endA="300" endPos="20000" dist="6350" dir="5400000" sy="-100000" algn="bl" rotWithShape="0"/>
                </a:effectLst>
              </a:rPr>
              <a:t>T</a:t>
            </a:r>
            <a:endParaRPr lang="de-DE" sz="6000" dirty="0">
              <a:ln w="0"/>
              <a:solidFill>
                <a:schemeClr val="tx1">
                  <a:lumMod val="75000"/>
                  <a:lumOff val="25000"/>
                </a:schemeClr>
              </a:solidFill>
              <a:effectLst>
                <a:reflection blurRad="6350" stA="50000" endA="300" endPos="20000" dist="635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247695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792517" y="3999794"/>
            <a:ext cx="2097049" cy="615553"/>
          </a:xfrm>
          <a:prstGeom prst="rect">
            <a:avLst/>
          </a:prstGeom>
          <a:noFill/>
        </p:spPr>
        <p:txBody>
          <a:bodyPr wrap="none" tIns="0" bIns="0" rtlCol="0">
            <a:spAutoFit/>
          </a:bodyPr>
          <a:lstStyle/>
          <a:p>
            <a:r>
              <a:rPr lang="de-DE" sz="4000" dirty="0" smtClean="0">
                <a:ln w="0"/>
                <a:solidFill>
                  <a:schemeClr val="accent5">
                    <a:lumMod val="75000"/>
                  </a:schemeClr>
                </a:solidFill>
                <a:effectLst/>
              </a:rPr>
              <a:t>eeTime ≡</a:t>
            </a:r>
            <a:endParaRPr lang="de-DE" sz="4000" dirty="0">
              <a:ln w="0"/>
              <a:solidFill>
                <a:schemeClr val="accent5">
                  <a:lumMod val="75000"/>
                </a:schemeClr>
              </a:solidFill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604965" y="3762562"/>
            <a:ext cx="375103" cy="923330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spAutoFit/>
          </a:bodyPr>
          <a:lstStyle/>
          <a:p>
            <a:r>
              <a:rPr lang="de-DE" sz="6000" dirty="0" smtClean="0">
                <a:ln w="0"/>
                <a:solidFill>
                  <a:schemeClr val="accent5">
                    <a:lumMod val="75000"/>
                  </a:schemeClr>
                </a:solidFill>
                <a:effectLst/>
              </a:rPr>
              <a:t>T</a:t>
            </a:r>
            <a:endParaRPr lang="de-DE" sz="6000" dirty="0">
              <a:ln w="0"/>
              <a:solidFill>
                <a:schemeClr val="accent5">
                  <a:lumMod val="75000"/>
                </a:schemeClr>
              </a:solidFill>
              <a:effectLst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8612528" y="4502277"/>
            <a:ext cx="2143288" cy="2880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rtlCol="0" anchor="ctr"/>
          <a:lstStyle/>
          <a:p>
            <a:pPr algn="ctr"/>
            <a:endParaRPr lang="de-DE"/>
          </a:p>
        </p:txBody>
      </p:sp>
      <p:sp>
        <p:nvSpPr>
          <p:cNvPr id="5" name="TextBox 4"/>
          <p:cNvSpPr txBox="1"/>
          <p:nvPr/>
        </p:nvSpPr>
        <p:spPr>
          <a:xfrm>
            <a:off x="8792517" y="5662839"/>
            <a:ext cx="2097049" cy="615553"/>
          </a:xfrm>
          <a:prstGeom prst="rect">
            <a:avLst/>
          </a:prstGeom>
          <a:noFill/>
        </p:spPr>
        <p:txBody>
          <a:bodyPr wrap="none" tIns="0" bIns="0" rtlCol="0">
            <a:spAutoFit/>
          </a:bodyPr>
          <a:lstStyle/>
          <a:p>
            <a:r>
              <a:rPr lang="de-DE" sz="40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/>
              </a:rPr>
              <a:t>eeTime ≡</a:t>
            </a:r>
            <a:endParaRPr lang="de-DE" sz="40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604965" y="5425607"/>
            <a:ext cx="375103" cy="923330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spAutoFit/>
          </a:bodyPr>
          <a:lstStyle/>
          <a:p>
            <a:r>
              <a:rPr lang="de-DE" sz="60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/>
              </a:rPr>
              <a:t>T</a:t>
            </a:r>
            <a:endParaRPr lang="de-DE" sz="60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8612528" y="6165322"/>
            <a:ext cx="2143288" cy="2880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rtlCol="0" anchor="ctr"/>
          <a:lstStyle/>
          <a:p>
            <a:pPr algn="ctr"/>
            <a:endParaRPr lang="de-DE"/>
          </a:p>
        </p:txBody>
      </p:sp>
      <p:sp>
        <p:nvSpPr>
          <p:cNvPr id="8" name="TextBox 7"/>
          <p:cNvSpPr txBox="1"/>
          <p:nvPr/>
        </p:nvSpPr>
        <p:spPr>
          <a:xfrm>
            <a:off x="8792517" y="810526"/>
            <a:ext cx="2097049" cy="615553"/>
          </a:xfrm>
          <a:prstGeom prst="rect">
            <a:avLst/>
          </a:prstGeom>
          <a:noFill/>
        </p:spPr>
        <p:txBody>
          <a:bodyPr wrap="none" tIns="0" bIns="0" rtlCol="0">
            <a:spAutoFit/>
          </a:bodyPr>
          <a:lstStyle/>
          <a:p>
            <a:r>
              <a:rPr lang="de-DE" sz="4000" dirty="0" smtClean="0">
                <a:ln w="0"/>
                <a:solidFill>
                  <a:schemeClr val="bg1">
                    <a:lumMod val="65000"/>
                  </a:schemeClr>
                </a:solidFill>
                <a:effectLst/>
              </a:rPr>
              <a:t>eeTime ≡</a:t>
            </a:r>
            <a:endParaRPr lang="de-DE" sz="4000" dirty="0">
              <a:ln w="0"/>
              <a:solidFill>
                <a:schemeClr val="bg1">
                  <a:lumMod val="65000"/>
                </a:schemeClr>
              </a:solidFill>
              <a:effectLst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604965" y="573294"/>
            <a:ext cx="375103" cy="923330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spAutoFit/>
          </a:bodyPr>
          <a:lstStyle/>
          <a:p>
            <a:r>
              <a:rPr lang="de-DE" sz="6000" dirty="0" smtClean="0">
                <a:ln w="0"/>
                <a:solidFill>
                  <a:schemeClr val="bg1">
                    <a:lumMod val="65000"/>
                  </a:schemeClr>
                </a:solidFill>
                <a:effectLst/>
              </a:rPr>
              <a:t>T</a:t>
            </a:r>
            <a:endParaRPr lang="de-DE" sz="6000" dirty="0">
              <a:ln w="0"/>
              <a:solidFill>
                <a:schemeClr val="bg1">
                  <a:lumMod val="65000"/>
                </a:schemeClr>
              </a:solidFill>
              <a:effectLst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8612528" y="1313009"/>
            <a:ext cx="2143288" cy="28800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rtlCol="0" anchor="ctr"/>
          <a:lstStyle/>
          <a:p>
            <a:pPr algn="ctr"/>
            <a:endParaRPr lang="de-DE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792517" y="2490188"/>
            <a:ext cx="2004716" cy="615553"/>
          </a:xfrm>
          <a:prstGeom prst="rect">
            <a:avLst/>
          </a:prstGeom>
          <a:noFill/>
        </p:spPr>
        <p:txBody>
          <a:bodyPr wrap="none" tIns="0" rIns="0" bIns="0" rtlCol="0">
            <a:spAutoFit/>
          </a:bodyPr>
          <a:lstStyle/>
          <a:p>
            <a:r>
              <a:rPr lang="de-DE" sz="4000" dirty="0" smtClean="0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>
                  <a:reflection blurRad="6350" stA="50000" endA="300" endPos="20000" dist="6350" dir="5400000" sy="-100000" algn="bl" rotWithShape="0"/>
                </a:effectLst>
              </a:rPr>
              <a:t>eeTime ≡</a:t>
            </a:r>
            <a:endParaRPr lang="de-DE" sz="4000" dirty="0">
              <a:ln w="0"/>
              <a:solidFill>
                <a:schemeClr val="tx1">
                  <a:lumMod val="75000"/>
                  <a:lumOff val="25000"/>
                </a:schemeClr>
              </a:solidFill>
              <a:effectLst>
                <a:reflection blurRad="6350" stA="50000" endA="300" endPos="20000" dist="6350" dir="5400000" sy="-100000" algn="bl" rotWithShape="0"/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604965" y="2252956"/>
            <a:ext cx="375103" cy="923330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spAutoFit/>
          </a:bodyPr>
          <a:lstStyle/>
          <a:p>
            <a:r>
              <a:rPr lang="de-DE" sz="6000" dirty="0" smtClean="0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>
                  <a:reflection blurRad="6350" stA="50000" endA="300" endPos="20000" dist="6350" dir="5400000" sy="-100000" algn="bl" rotWithShape="0"/>
                </a:effectLst>
              </a:rPr>
              <a:t>T</a:t>
            </a:r>
            <a:endParaRPr lang="de-DE" sz="6000" dirty="0">
              <a:ln w="0"/>
              <a:solidFill>
                <a:schemeClr val="tx1">
                  <a:lumMod val="75000"/>
                  <a:lumOff val="25000"/>
                </a:schemeClr>
              </a:solidFill>
              <a:effectLst>
                <a:reflection blurRad="6350" stA="50000" endA="300" endPos="20000" dist="6350" dir="5400000" sy="-100000" algn="bl" rotWithShape="0"/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09026" y="988540"/>
            <a:ext cx="17267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0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eeTime</a:t>
            </a:r>
            <a:endParaRPr lang="de-DE" sz="40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14" name="Rounded Rectangle 13"/>
          <p:cNvSpPr/>
          <p:nvPr/>
        </p:nvSpPr>
        <p:spPr>
          <a:xfrm rot="16200000">
            <a:off x="803204" y="1251944"/>
            <a:ext cx="468000" cy="56356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 w="0"/>
              <a:noFill/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798507" y="1034893"/>
            <a:ext cx="1808956" cy="5400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89000"/>
                </a:schemeClr>
              </a:gs>
              <a:gs pos="23000">
                <a:schemeClr val="accent5">
                  <a:lumMod val="89000"/>
                </a:schemeClr>
              </a:gs>
              <a:gs pos="69000">
                <a:schemeClr val="accent5">
                  <a:lumMod val="75000"/>
                </a:schemeClr>
              </a:gs>
              <a:gs pos="97000">
                <a:schemeClr val="accent5">
                  <a:lumMod val="70000"/>
                </a:schemeClr>
              </a:gs>
            </a:gsLst>
            <a:lin ang="2700000" scaled="1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 w="0"/>
              <a:noFill/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009026" y="2468400"/>
            <a:ext cx="17267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0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eeTime</a:t>
            </a:r>
            <a:endParaRPr lang="de-DE" sz="40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17" name="Rounded Rectangle 16"/>
          <p:cNvSpPr/>
          <p:nvPr/>
        </p:nvSpPr>
        <p:spPr>
          <a:xfrm rot="16200000">
            <a:off x="803204" y="2731804"/>
            <a:ext cx="468000" cy="56356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 w="0"/>
              <a:noFill/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798507" y="2514753"/>
            <a:ext cx="1692000" cy="5400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89000"/>
                </a:schemeClr>
              </a:gs>
              <a:gs pos="23000">
                <a:schemeClr val="accent5">
                  <a:lumMod val="89000"/>
                </a:schemeClr>
              </a:gs>
              <a:gs pos="69000">
                <a:schemeClr val="accent5">
                  <a:lumMod val="75000"/>
                </a:schemeClr>
              </a:gs>
              <a:gs pos="97000">
                <a:schemeClr val="accent5">
                  <a:lumMod val="70000"/>
                </a:schemeClr>
              </a:gs>
            </a:gsLst>
            <a:lin ang="2700000" scaled="1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 w="0"/>
              <a:noFill/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009025" y="3894260"/>
            <a:ext cx="17267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0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eeTime</a:t>
            </a:r>
            <a:endParaRPr lang="de-DE" sz="40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20" name="Rounded Rectangle 19"/>
          <p:cNvSpPr/>
          <p:nvPr/>
        </p:nvSpPr>
        <p:spPr>
          <a:xfrm rot="16200000">
            <a:off x="803203" y="4157664"/>
            <a:ext cx="468000" cy="56356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 w="0"/>
              <a:noFill/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798506" y="3940613"/>
            <a:ext cx="792000" cy="5400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89000"/>
                </a:schemeClr>
              </a:gs>
              <a:gs pos="23000">
                <a:schemeClr val="accent5">
                  <a:lumMod val="89000"/>
                </a:schemeClr>
              </a:gs>
              <a:gs pos="69000">
                <a:schemeClr val="accent5">
                  <a:lumMod val="75000"/>
                </a:schemeClr>
              </a:gs>
              <a:gs pos="97000">
                <a:schemeClr val="accent5">
                  <a:lumMod val="70000"/>
                </a:schemeClr>
              </a:gs>
            </a:gsLst>
            <a:lin ang="2700000" scaled="1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 w="0"/>
              <a:noFill/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0089" y="1581752"/>
            <a:ext cx="1082961" cy="1095616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4413086" y="3176286"/>
            <a:ext cx="1379545" cy="615553"/>
          </a:xfrm>
          <a:prstGeom prst="rect">
            <a:avLst/>
          </a:prstGeom>
          <a:noFill/>
        </p:spPr>
        <p:txBody>
          <a:bodyPr wrap="none" tIns="0" rIns="0" bIns="0" rtlCol="0">
            <a:spAutoFit/>
          </a:bodyPr>
          <a:lstStyle/>
          <a:p>
            <a:r>
              <a:rPr lang="de-DE" sz="4000" dirty="0" smtClean="0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eeTim</a:t>
            </a:r>
            <a:endParaRPr lang="de-DE" sz="4000" dirty="0">
              <a:ln w="0"/>
              <a:solidFill>
                <a:schemeClr val="tx1">
                  <a:lumMod val="75000"/>
                  <a:lumOff val="25000"/>
                </a:schemeClr>
              </a:solidFill>
              <a:effectLst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225534" y="2939054"/>
            <a:ext cx="375103" cy="923330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spAutoFit/>
          </a:bodyPr>
          <a:lstStyle/>
          <a:p>
            <a:r>
              <a:rPr lang="de-DE" sz="6000" dirty="0" smtClean="0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</a:t>
            </a:r>
            <a:endParaRPr lang="de-DE" sz="6000" dirty="0">
              <a:ln w="0"/>
              <a:solidFill>
                <a:schemeClr val="tx1">
                  <a:lumMod val="75000"/>
                  <a:lumOff val="25000"/>
                </a:schemeClr>
              </a:solidFill>
              <a:effectLst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681976" y="3127256"/>
            <a:ext cx="379207" cy="754053"/>
          </a:xfrm>
          <a:prstGeom prst="rect">
            <a:avLst/>
          </a:prstGeom>
          <a:noFill/>
        </p:spPr>
        <p:txBody>
          <a:bodyPr wrap="square" rIns="0" rtlCol="0">
            <a:spAutoFit/>
          </a:bodyPr>
          <a:lstStyle/>
          <a:p>
            <a:r>
              <a:rPr lang="de-DE" sz="4300" dirty="0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≡</a:t>
            </a:r>
            <a:endParaRPr lang="de-DE" sz="4300" dirty="0">
              <a:effectLst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413086" y="4502277"/>
            <a:ext cx="1610377" cy="615553"/>
          </a:xfrm>
          <a:prstGeom prst="rect">
            <a:avLst/>
          </a:prstGeom>
          <a:noFill/>
        </p:spPr>
        <p:txBody>
          <a:bodyPr wrap="none" tIns="0" rIns="0" bIns="0" rtlCol="0">
            <a:spAutoFit/>
          </a:bodyPr>
          <a:lstStyle/>
          <a:p>
            <a:r>
              <a:rPr lang="de-DE" sz="4000" dirty="0" smtClean="0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  Time</a:t>
            </a:r>
            <a:endParaRPr lang="de-DE" sz="4000" dirty="0">
              <a:ln w="0"/>
              <a:solidFill>
                <a:schemeClr val="tx1">
                  <a:lumMod val="75000"/>
                  <a:lumOff val="25000"/>
                </a:schemeClr>
              </a:solidFill>
              <a:effectLst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225534" y="4265045"/>
            <a:ext cx="375103" cy="923330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spAutoFit/>
          </a:bodyPr>
          <a:lstStyle/>
          <a:p>
            <a:r>
              <a:rPr lang="de-DE" sz="6000" dirty="0" smtClean="0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</a:t>
            </a:r>
            <a:endParaRPr lang="de-DE" sz="6000" dirty="0">
              <a:ln w="0"/>
              <a:solidFill>
                <a:schemeClr val="tx1">
                  <a:lumMod val="75000"/>
                  <a:lumOff val="25000"/>
                </a:schemeClr>
              </a:solidFill>
              <a:effectLst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647914" y="4457628"/>
            <a:ext cx="379207" cy="754053"/>
          </a:xfrm>
          <a:prstGeom prst="rect">
            <a:avLst/>
          </a:prstGeom>
          <a:noFill/>
        </p:spPr>
        <p:txBody>
          <a:bodyPr wrap="square" rIns="0" rtlCol="0">
            <a:spAutoFit/>
          </a:bodyPr>
          <a:lstStyle/>
          <a:p>
            <a:r>
              <a:rPr lang="de-DE" sz="4300" dirty="0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≡</a:t>
            </a:r>
            <a:endParaRPr lang="de-DE" sz="4300" dirty="0">
              <a:effectLst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934923" y="5542626"/>
            <a:ext cx="1124667" cy="615553"/>
          </a:xfrm>
          <a:prstGeom prst="rect">
            <a:avLst/>
          </a:prstGeom>
          <a:noFill/>
        </p:spPr>
        <p:txBody>
          <a:bodyPr wrap="none" tIns="0" rIns="0" bIns="0" rtlCol="0">
            <a:spAutoFit/>
          </a:bodyPr>
          <a:lstStyle/>
          <a:p>
            <a:r>
              <a:rPr lang="de-DE" sz="4000" dirty="0" smtClean="0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Time</a:t>
            </a:r>
            <a:endParaRPr lang="de-DE" sz="4000" dirty="0">
              <a:ln w="0"/>
              <a:solidFill>
                <a:schemeClr val="tx1">
                  <a:lumMod val="75000"/>
                  <a:lumOff val="25000"/>
                </a:schemeClr>
              </a:solidFill>
              <a:effectLst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227690" y="5306565"/>
            <a:ext cx="375103" cy="923330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spAutoFit/>
          </a:bodyPr>
          <a:lstStyle/>
          <a:p>
            <a:r>
              <a:rPr lang="de-DE" sz="6000" dirty="0" smtClean="0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</a:t>
            </a:r>
            <a:endParaRPr lang="de-DE" sz="6000" dirty="0">
              <a:ln w="0"/>
              <a:solidFill>
                <a:schemeClr val="tx1">
                  <a:lumMod val="75000"/>
                  <a:lumOff val="25000"/>
                </a:schemeClr>
              </a:solidFill>
              <a:effectLst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400313" y="5505833"/>
            <a:ext cx="702545" cy="723275"/>
          </a:xfrm>
          <a:prstGeom prst="rect">
            <a:avLst/>
          </a:prstGeom>
          <a:noFill/>
        </p:spPr>
        <p:txBody>
          <a:bodyPr wrap="square" rIns="0" rtlCol="0">
            <a:spAutoFit/>
          </a:bodyPr>
          <a:lstStyle/>
          <a:p>
            <a:r>
              <a:rPr lang="de-DE" sz="4100" dirty="0" smtClean="0">
                <a:ln w="0"/>
                <a:solidFill>
                  <a:schemeClr val="tx1">
                    <a:lumMod val="75000"/>
                    <a:lumOff val="25000"/>
                  </a:schemeClr>
                </a:solidFill>
              </a:rPr>
              <a:t>≡≡</a:t>
            </a:r>
            <a:endParaRPr lang="de-DE" sz="4100" dirty="0"/>
          </a:p>
        </p:txBody>
      </p:sp>
      <p:sp>
        <p:nvSpPr>
          <p:cNvPr id="37" name="TextBox 36"/>
          <p:cNvSpPr txBox="1"/>
          <p:nvPr/>
        </p:nvSpPr>
        <p:spPr>
          <a:xfrm>
            <a:off x="4898796" y="464420"/>
            <a:ext cx="869790" cy="615553"/>
          </a:xfrm>
          <a:prstGeom prst="rect">
            <a:avLst/>
          </a:prstGeom>
          <a:noFill/>
        </p:spPr>
        <p:txBody>
          <a:bodyPr wrap="none" tIns="0" rIns="0" bIns="0" rtlCol="0">
            <a:spAutoFit/>
          </a:bodyPr>
          <a:lstStyle/>
          <a:p>
            <a:r>
              <a:rPr lang="de-DE" sz="4000" dirty="0" smtClean="0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Tim</a:t>
            </a:r>
            <a:endParaRPr lang="de-DE" sz="4000" dirty="0">
              <a:ln w="0"/>
              <a:solidFill>
                <a:schemeClr val="tx1">
                  <a:lumMod val="75000"/>
                  <a:lumOff val="25000"/>
                </a:schemeClr>
              </a:solidFill>
              <a:effectLst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191563" y="228359"/>
            <a:ext cx="375103" cy="923330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spAutoFit/>
          </a:bodyPr>
          <a:lstStyle/>
          <a:p>
            <a:r>
              <a:rPr lang="de-DE" sz="6000" dirty="0" smtClean="0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</a:t>
            </a:r>
            <a:endParaRPr lang="de-DE" sz="6000" dirty="0">
              <a:ln w="0"/>
              <a:solidFill>
                <a:schemeClr val="tx1">
                  <a:lumMod val="75000"/>
                  <a:lumOff val="25000"/>
                </a:schemeClr>
              </a:solidFill>
              <a:effectLst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364186" y="408965"/>
            <a:ext cx="702545" cy="754053"/>
          </a:xfrm>
          <a:prstGeom prst="rect">
            <a:avLst/>
          </a:prstGeom>
          <a:noFill/>
        </p:spPr>
        <p:txBody>
          <a:bodyPr wrap="square" rIns="0" rtlCol="0">
            <a:spAutoFit/>
          </a:bodyPr>
          <a:lstStyle/>
          <a:p>
            <a:r>
              <a:rPr lang="de-DE" sz="4200" dirty="0" smtClean="0">
                <a:ln w="0"/>
                <a:solidFill>
                  <a:schemeClr val="tx1">
                    <a:lumMod val="75000"/>
                    <a:lumOff val="25000"/>
                  </a:schemeClr>
                </a:solidFill>
              </a:rPr>
              <a:t>≡≡</a:t>
            </a:r>
            <a:endParaRPr lang="de-DE" sz="4200" dirty="0"/>
          </a:p>
        </p:txBody>
      </p:sp>
      <p:sp>
        <p:nvSpPr>
          <p:cNvPr id="40" name="TextBox 39"/>
          <p:cNvSpPr txBox="1"/>
          <p:nvPr/>
        </p:nvSpPr>
        <p:spPr>
          <a:xfrm>
            <a:off x="5680383" y="413469"/>
            <a:ext cx="379207" cy="754053"/>
          </a:xfrm>
          <a:prstGeom prst="rect">
            <a:avLst/>
          </a:prstGeom>
          <a:noFill/>
        </p:spPr>
        <p:txBody>
          <a:bodyPr wrap="square" rIns="0" rtlCol="0">
            <a:spAutoFit/>
          </a:bodyPr>
          <a:lstStyle/>
          <a:p>
            <a:r>
              <a:rPr lang="de-DE" sz="4300" dirty="0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≡</a:t>
            </a:r>
            <a:endParaRPr lang="de-DE" sz="43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1202920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77985" y="2770026"/>
            <a:ext cx="1634422" cy="615553"/>
          </a:xfrm>
          <a:prstGeom prst="rect">
            <a:avLst/>
          </a:prstGeom>
          <a:noFill/>
        </p:spPr>
        <p:txBody>
          <a:bodyPr wrap="none" tIns="0" rIns="0" bIns="0" rtlCol="0">
            <a:spAutoFit/>
          </a:bodyPr>
          <a:lstStyle/>
          <a:p>
            <a:r>
              <a:rPr lang="de-DE" sz="4000" dirty="0" err="1" smtClean="0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eeTime</a:t>
            </a:r>
            <a:endParaRPr lang="de-DE" sz="4000" dirty="0">
              <a:ln w="0"/>
              <a:solidFill>
                <a:schemeClr val="tx1">
                  <a:lumMod val="75000"/>
                  <a:lumOff val="25000"/>
                </a:schemeClr>
              </a:solidFill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490433" y="2532794"/>
            <a:ext cx="375103" cy="923330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spAutoFit/>
          </a:bodyPr>
          <a:lstStyle/>
          <a:p>
            <a:r>
              <a:rPr lang="de-DE" sz="6000" dirty="0" smtClean="0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</a:t>
            </a:r>
            <a:endParaRPr lang="de-DE" sz="6000" dirty="0">
              <a:ln w="0"/>
              <a:solidFill>
                <a:schemeClr val="tx1">
                  <a:lumMod val="75000"/>
                  <a:lumOff val="25000"/>
                </a:schemeClr>
              </a:solidFill>
              <a:effectLst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56483" y="2748238"/>
            <a:ext cx="379207" cy="707886"/>
          </a:xfrm>
          <a:prstGeom prst="rect">
            <a:avLst/>
          </a:prstGeom>
          <a:noFill/>
        </p:spPr>
        <p:txBody>
          <a:bodyPr wrap="square" rIns="0" rtlCol="0">
            <a:spAutoFit/>
          </a:bodyPr>
          <a:lstStyle/>
          <a:p>
            <a:r>
              <a:rPr lang="de-DE" sz="4000" dirty="0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≡</a:t>
            </a:r>
            <a:endParaRPr lang="de-DE" sz="40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425945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11193" y="3008191"/>
            <a:ext cx="413578" cy="707886"/>
          </a:xfrm>
          <a:prstGeom prst="rect">
            <a:avLst/>
          </a:prstGeom>
          <a:noFill/>
        </p:spPr>
        <p:txBody>
          <a:bodyPr wrap="square" rIns="0" rtlCol="0">
            <a:spAutoFit/>
          </a:bodyPr>
          <a:lstStyle/>
          <a:p>
            <a:r>
              <a:rPr lang="de-DE" sz="4000" dirty="0" smtClean="0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≡</a:t>
            </a:r>
            <a:endParaRPr lang="de-DE" sz="4000" dirty="0"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966293" y="3008191"/>
            <a:ext cx="428131" cy="615553"/>
          </a:xfrm>
          <a:prstGeom prst="rect">
            <a:avLst/>
          </a:prstGeom>
          <a:noFill/>
        </p:spPr>
        <p:txBody>
          <a:bodyPr wrap="none" tIns="0" rIns="0" bIns="0" rtlCol="0">
            <a:spAutoFit/>
          </a:bodyPr>
          <a:lstStyle/>
          <a:p>
            <a:r>
              <a:rPr lang="de-DE" sz="4000" dirty="0" err="1" smtClean="0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tt</a:t>
            </a:r>
            <a:endParaRPr lang="de-DE" sz="4000" dirty="0">
              <a:ln w="0"/>
              <a:solidFill>
                <a:schemeClr val="tx1">
                  <a:lumMod val="75000"/>
                  <a:lumOff val="25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826784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52393" y="2595838"/>
            <a:ext cx="413578" cy="707886"/>
          </a:xfrm>
          <a:prstGeom prst="rect">
            <a:avLst/>
          </a:prstGeom>
          <a:noFill/>
        </p:spPr>
        <p:txBody>
          <a:bodyPr wrap="square" rIns="0" rtlCol="0">
            <a:spAutoFit/>
          </a:bodyPr>
          <a:lstStyle/>
          <a:p>
            <a:r>
              <a:rPr lang="de-DE" sz="4000" dirty="0" smtClean="0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≡</a:t>
            </a:r>
            <a:endParaRPr lang="de-DE" sz="4000" dirty="0"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65031" y="2595106"/>
            <a:ext cx="263855" cy="615553"/>
          </a:xfrm>
          <a:prstGeom prst="rect">
            <a:avLst/>
          </a:prstGeom>
          <a:noFill/>
        </p:spPr>
        <p:txBody>
          <a:bodyPr wrap="none" tIns="0" rIns="0" bIns="0" rtlCol="0">
            <a:spAutoFit/>
          </a:bodyPr>
          <a:lstStyle/>
          <a:p>
            <a:r>
              <a:rPr lang="de-DE" sz="4000" dirty="0" smtClean="0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</a:t>
            </a:r>
            <a:endParaRPr lang="de-DE" sz="4000" dirty="0">
              <a:ln w="0"/>
              <a:solidFill>
                <a:schemeClr val="tx1">
                  <a:lumMod val="75000"/>
                  <a:lumOff val="25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470498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93</Words>
  <Application>Microsoft Office PowerPoint</Application>
  <PresentationFormat>Widescreen</PresentationFormat>
  <Paragraphs>83</Paragraphs>
  <Slides>13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BatangChe</vt:lpstr>
      <vt:lpstr>Arial</vt:lpstr>
      <vt:lpstr>Calibri</vt:lpstr>
      <vt:lpstr>Calibri Light</vt:lpstr>
      <vt:lpstr>Cordia New</vt:lpstr>
      <vt:lpstr>Franklin Gothic Demi Cond</vt:lpstr>
      <vt:lpstr>Viner Hand ITC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Nogge</dc:creator>
  <cp:lastModifiedBy>chw</cp:lastModifiedBy>
  <cp:revision>44</cp:revision>
  <dcterms:created xsi:type="dcterms:W3CDTF">2014-12-13T05:17:12Z</dcterms:created>
  <dcterms:modified xsi:type="dcterms:W3CDTF">2015-09-23T10:56:50Z</dcterms:modified>
</cp:coreProperties>
</file>