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erverZoom="38919" saveSubsetFonts="1">
  <p:sldMasterIdLst>
    <p:sldMasterId id="2147483648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Nogge" initials="N" lastIdx="1" clrIdx="0">
    <p:extLst>
      <p:ext uri="{19B8F6BF-5375-455C-9EA6-DF929625EA0E}">
        <p15:presenceInfo xmlns:p15="http://schemas.microsoft.com/office/powerpoint/2012/main" userId="Nogge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77DA4"/>
    <a:srgbClr val="FBA1E8"/>
    <a:srgbClr val="998CC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138" y="4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FB3322-8137-4149-9F14-9A06CD7D0F5A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46DCDD-C48E-4755-8310-45DFD4650B4A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80575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46DCDD-C48E-4755-8310-45DFD4650B4A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894590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46DCDD-C48E-4755-8310-45DFD4650B4A}" type="slidenum">
              <a:rPr lang="de-DE" smtClean="0"/>
              <a:t>10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6171610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46DCDD-C48E-4755-8310-45DFD4650B4A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1429164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46DCDD-C48E-4755-8310-45DFD4650B4A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352652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46DCDD-C48E-4755-8310-45DFD4650B4A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3147232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46DCDD-C48E-4755-8310-45DFD4650B4A}" type="slidenum">
              <a:rPr lang="de-DE" smtClean="0"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2939403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46DCDD-C48E-4755-8310-45DFD4650B4A}" type="slidenum">
              <a:rPr lang="de-DE" smtClean="0"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8508960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46DCDD-C48E-4755-8310-45DFD4650B4A}" type="slidenum">
              <a:rPr lang="de-DE" smtClean="0"/>
              <a:t>7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787812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46DCDD-C48E-4755-8310-45DFD4650B4A}" type="slidenum">
              <a:rPr lang="de-DE" smtClean="0"/>
              <a:t>8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6191365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46DCDD-C48E-4755-8310-45DFD4650B4A}" type="slidenum">
              <a:rPr lang="de-DE" smtClean="0"/>
              <a:t>9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459189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49032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708691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064535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57210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155564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883930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738971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176810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65259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950667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69009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606E3-788B-4D39-8065-BBA1684B78E5}" type="datetimeFigureOut">
              <a:rPr lang="de-DE" smtClean="0"/>
              <a:t>17.12.2014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A99823-6351-41B9-9082-CF149D7D6556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437543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4572000" y="1524000"/>
            <a:ext cx="3860800" cy="632178"/>
          </a:xfrm>
          <a:prstGeom prst="rect">
            <a:avLst/>
          </a:prstGeom>
          <a:gradFill>
            <a:gsLst>
              <a:gs pos="0">
                <a:schemeClr val="accent4">
                  <a:lumMod val="60000"/>
                  <a:lumOff val="40000"/>
                </a:schemeClr>
              </a:gs>
              <a:gs pos="74000">
                <a:schemeClr val="accent2">
                  <a:lumMod val="75000"/>
                </a:schemeClr>
              </a:gs>
              <a:gs pos="83000">
                <a:schemeClr val="accent2">
                  <a:lumMod val="7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>
                <a:solidFill>
                  <a:schemeClr val="bg1"/>
                </a:solidFill>
              </a:ln>
            </a:endParaRPr>
          </a:p>
        </p:txBody>
      </p:sp>
      <p:sp>
        <p:nvSpPr>
          <p:cNvPr id="7" name="Rectangle 6"/>
          <p:cNvSpPr/>
          <p:nvPr/>
        </p:nvSpPr>
        <p:spPr>
          <a:xfrm rot="5400000">
            <a:off x="4572000" y="3770489"/>
            <a:ext cx="3860800" cy="632178"/>
          </a:xfrm>
          <a:prstGeom prst="rect">
            <a:avLst/>
          </a:prstGeom>
          <a:gradFill>
            <a:gsLst>
              <a:gs pos="0">
                <a:schemeClr val="accent4">
                  <a:lumMod val="60000"/>
                  <a:lumOff val="40000"/>
                </a:schemeClr>
              </a:gs>
              <a:gs pos="74000">
                <a:schemeClr val="accent2">
                  <a:lumMod val="75000"/>
                </a:schemeClr>
              </a:gs>
              <a:gs pos="83000">
                <a:schemeClr val="accent2">
                  <a:lumMod val="7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>
                <a:solidFill>
                  <a:schemeClr val="bg1"/>
                </a:solidFill>
              </a:ln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358464" y="2609250"/>
            <a:ext cx="287867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000" dirty="0" smtClean="0">
                <a:latin typeface="BatangChe" panose="02030609000101010101" pitchFamily="49" charset="-127"/>
                <a:ea typeface="BatangChe" panose="02030609000101010101" pitchFamily="49" charset="-127"/>
                <a:cs typeface="Cordia New" panose="020B0304020202020204" pitchFamily="34" charset="-34"/>
              </a:rPr>
              <a:t>I</a:t>
            </a:r>
          </a:p>
          <a:p>
            <a:pPr algn="ctr"/>
            <a:r>
              <a:rPr lang="de-DE" sz="3000" dirty="0" smtClean="0">
                <a:latin typeface="BatangChe" panose="02030609000101010101" pitchFamily="49" charset="-127"/>
                <a:ea typeface="BatangChe" panose="02030609000101010101" pitchFamily="49" charset="-127"/>
                <a:cs typeface="Cordia New" panose="020B0304020202020204" pitchFamily="34" charset="-34"/>
              </a:rPr>
              <a:t>M</a:t>
            </a:r>
          </a:p>
          <a:p>
            <a:pPr algn="ctr"/>
            <a:r>
              <a:rPr lang="de-DE" sz="3000" dirty="0">
                <a:latin typeface="BatangChe" panose="02030609000101010101" pitchFamily="49" charset="-127"/>
                <a:ea typeface="BatangChe" panose="02030609000101010101" pitchFamily="49" charset="-127"/>
                <a:cs typeface="Cordia New" panose="020B0304020202020204" pitchFamily="34" charset="-34"/>
              </a:rPr>
              <a:t>E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6358465" y="1236715"/>
            <a:ext cx="287867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0000" dirty="0" smtClean="0">
                <a:latin typeface="BatangChe" panose="02030609000101010101" pitchFamily="49" charset="-127"/>
                <a:ea typeface="BatangChe" panose="02030609000101010101" pitchFamily="49" charset="-127"/>
                <a:cs typeface="Cordia New" panose="020B0304020202020204" pitchFamily="34" charset="-34"/>
              </a:rPr>
              <a:t>T</a:t>
            </a:r>
            <a:endParaRPr lang="de-DE" sz="10000" dirty="0">
              <a:latin typeface="BatangChe" panose="02030609000101010101" pitchFamily="49" charset="-127"/>
              <a:ea typeface="BatangChe" panose="02030609000101010101" pitchFamily="49" charset="-127"/>
              <a:cs typeface="Cordia New" panose="020B0304020202020204" pitchFamily="34" charset="-34"/>
            </a:endParaRPr>
          </a:p>
        </p:txBody>
      </p:sp>
    </p:spTree>
    <p:extLst>
      <p:ext uri="{BB962C8B-B14F-4D97-AF65-F5344CB8AC3E}">
        <p14:creationId xmlns:p14="http://schemas.microsoft.com/office/powerpoint/2010/main" val="793437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 flipH="1">
            <a:off x="4626797" y="2579169"/>
            <a:ext cx="428625" cy="707886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≡</a:t>
            </a:r>
            <a:endParaRPr lang="de-DE" sz="4000" dirty="0">
              <a:effectLst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225915" y="2579169"/>
            <a:ext cx="342401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</a:rPr>
              <a:t>T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428374" y="2702279"/>
            <a:ext cx="279885" cy="461665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3000" dirty="0">
                <a:ln w="0"/>
                <a:solidFill>
                  <a:schemeClr val="tx1">
                    <a:lumMod val="75000"/>
                    <a:lumOff val="25000"/>
                  </a:schemeClr>
                </a:solidFill>
              </a:rPr>
              <a:t>T</a:t>
            </a:r>
            <a:endParaRPr lang="de-DE" sz="3000" dirty="0" smtClean="0">
              <a:ln w="0"/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22729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857741" y="3161415"/>
            <a:ext cx="342401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</a:rPr>
              <a:t>T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5060199" y="3289360"/>
            <a:ext cx="279885" cy="461665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3000" dirty="0">
                <a:ln w="0"/>
                <a:solidFill>
                  <a:schemeClr val="tx1">
                    <a:lumMod val="75000"/>
                    <a:lumOff val="25000"/>
                  </a:schemeClr>
                </a:solidFill>
              </a:rPr>
              <a:t>T</a:t>
            </a:r>
            <a:endParaRPr lang="de-DE" sz="3000" dirty="0" smtClean="0">
              <a:ln w="0"/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081278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 flipH="1">
            <a:off x="4626797" y="2579169"/>
            <a:ext cx="428625" cy="707886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≡</a:t>
            </a:r>
            <a:endParaRPr lang="de-DE" sz="40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111412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>
            <a:spLocks/>
          </p:cNvSpPr>
          <p:nvPr/>
        </p:nvSpPr>
        <p:spPr>
          <a:xfrm>
            <a:off x="3460480" y="1115863"/>
            <a:ext cx="3600000" cy="3600000"/>
          </a:xfrm>
          <a:prstGeom prst="ellipse">
            <a:avLst/>
          </a:prstGeom>
          <a:gradFill>
            <a:gsLst>
              <a:gs pos="0">
                <a:schemeClr val="accent1">
                  <a:lumMod val="60000"/>
                  <a:lumOff val="40000"/>
                </a:schemeClr>
              </a:gs>
              <a:gs pos="100000">
                <a:schemeClr val="accent6">
                  <a:lumMod val="40000"/>
                  <a:lumOff val="60000"/>
                </a:schemeClr>
              </a:gs>
              <a:gs pos="55000">
                <a:schemeClr val="accent3">
                  <a:lumMod val="40000"/>
                  <a:lumOff val="60000"/>
                </a:schemeClr>
              </a:gs>
            </a:gsLst>
            <a:lin ang="5400000" scaled="1"/>
          </a:gra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TextBox 4"/>
          <p:cNvSpPr txBox="1"/>
          <p:nvPr/>
        </p:nvSpPr>
        <p:spPr>
          <a:xfrm>
            <a:off x="5099218" y="1228752"/>
            <a:ext cx="3225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099218" y="4346531"/>
            <a:ext cx="3225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6682348" y="2731197"/>
            <a:ext cx="3225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460480" y="2731197"/>
            <a:ext cx="3225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  <p:sp>
        <p:nvSpPr>
          <p:cNvPr id="9" name="Oval 8"/>
          <p:cNvSpPr/>
          <p:nvPr/>
        </p:nvSpPr>
        <p:spPr>
          <a:xfrm>
            <a:off x="5170480" y="2792307"/>
            <a:ext cx="180000" cy="180000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0" name="Up Arrow 9"/>
          <p:cNvSpPr/>
          <p:nvPr/>
        </p:nvSpPr>
        <p:spPr>
          <a:xfrm rot="-720000">
            <a:off x="5085416" y="1865498"/>
            <a:ext cx="180000" cy="1226577"/>
          </a:xfrm>
          <a:prstGeom prst="up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4" name="Up Arrow 13"/>
          <p:cNvSpPr/>
          <p:nvPr/>
        </p:nvSpPr>
        <p:spPr>
          <a:xfrm rot="4200000">
            <a:off x="5726807" y="1904316"/>
            <a:ext cx="180000" cy="1551787"/>
          </a:xfrm>
          <a:prstGeom prst="up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5" name="TextBox 14"/>
          <p:cNvSpPr txBox="1"/>
          <p:nvPr/>
        </p:nvSpPr>
        <p:spPr>
          <a:xfrm>
            <a:off x="4576478" y="3444959"/>
            <a:ext cx="1368003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3000" dirty="0" smtClean="0">
                <a:latin typeface="Franklin Gothic Demi Cond" panose="020B0706030402020204" pitchFamily="34" charset="0"/>
              </a:rPr>
              <a:t>TeeTime</a:t>
            </a:r>
            <a:endParaRPr lang="de-DE" sz="3000" dirty="0">
              <a:latin typeface="Franklin Gothic Demi Cond" panose="020B0706030402020204" pitchFamily="34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918587" y="4158057"/>
            <a:ext cx="3225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6464522" y="3596772"/>
            <a:ext cx="3225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4253954" y="4158057"/>
            <a:ext cx="3225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3738321" y="3537292"/>
            <a:ext cx="3225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459988" y="1967416"/>
            <a:ext cx="3225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5882956" y="1438984"/>
            <a:ext cx="3225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4298936" y="1438984"/>
            <a:ext cx="3390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3726674" y="1967416"/>
            <a:ext cx="3390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smtClean="0">
                <a:latin typeface="Viner Hand ITC" panose="03070502030502020203" pitchFamily="66" charset="0"/>
              </a:rPr>
              <a:t>T</a:t>
            </a:r>
            <a:endParaRPr lang="de-DE" dirty="0">
              <a:latin typeface="Viner Hand ITC" panose="03070502030502020203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9954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extBox 21"/>
          <p:cNvSpPr txBox="1"/>
          <p:nvPr/>
        </p:nvSpPr>
        <p:spPr>
          <a:xfrm>
            <a:off x="9321540" y="3419410"/>
            <a:ext cx="2097049" cy="615553"/>
          </a:xfrm>
          <a:prstGeom prst="rect">
            <a:avLst/>
          </a:prstGeom>
          <a:noFill/>
        </p:spPr>
        <p:txBody>
          <a:bodyPr wrap="none" tIns="0" bIns="0" rtlCol="0">
            <a:spAutoFit/>
          </a:bodyPr>
          <a:lstStyle/>
          <a:p>
            <a:r>
              <a:rPr lang="de-DE" sz="4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53000" endA="300" endPos="35500" dir="5400000" sy="-90000" algn="bl" rotWithShape="0"/>
                </a:effectLst>
              </a:rPr>
              <a:t>eeTime ≡</a:t>
            </a:r>
            <a:endParaRPr lang="de-DE" sz="4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9766300" y="673100"/>
            <a:ext cx="1726755" cy="615553"/>
          </a:xfrm>
          <a:prstGeom prst="rect">
            <a:avLst/>
          </a:prstGeom>
          <a:noFill/>
        </p:spPr>
        <p:txBody>
          <a:bodyPr wrap="none" tIns="0" bIns="0" rtlCol="0">
            <a:spAutoFit/>
          </a:bodyPr>
          <a:lstStyle/>
          <a:p>
            <a:r>
              <a:rPr lang="de-DE" sz="4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53000" endA="300" endPos="35500" dir="5400000" sy="-90000" algn="bl" rotWithShape="0"/>
                </a:effectLst>
              </a:rPr>
              <a:t>eeTime</a:t>
            </a:r>
            <a:endParaRPr lang="de-DE" sz="4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9578748" y="435868"/>
            <a:ext cx="375103" cy="92333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53000" endA="300" endPos="35500" dir="5400000" sy="-90000" algn="bl" rotWithShape="0"/>
                </a:effectLst>
              </a:rPr>
              <a:t>T</a:t>
            </a:r>
            <a:endParaRPr lang="de-DE" sz="6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751259" y="435868"/>
            <a:ext cx="172675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53000" endA="300" endPos="35500" dir="5400000" sy="-90000" algn="bl" rotWithShape="0"/>
                </a:effectLst>
              </a:rPr>
              <a:t>eeTime</a:t>
            </a:r>
            <a:endParaRPr lang="de-DE" sz="4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7" name="Rounded Rectangle 6"/>
          <p:cNvSpPr/>
          <p:nvPr/>
        </p:nvSpPr>
        <p:spPr>
          <a:xfrm rot="16200000">
            <a:off x="545437" y="699272"/>
            <a:ext cx="468000" cy="56356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0800000" scaled="0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540740" y="482221"/>
            <a:ext cx="1808956" cy="54000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89000"/>
                </a:schemeClr>
              </a:gs>
              <a:gs pos="23000">
                <a:schemeClr val="accent5">
                  <a:lumMod val="89000"/>
                </a:schemeClr>
              </a:gs>
              <a:gs pos="69000">
                <a:schemeClr val="accent5">
                  <a:lumMod val="75000"/>
                </a:schemeClr>
              </a:gs>
              <a:gs pos="97000">
                <a:schemeClr val="accent5">
                  <a:lumMod val="70000"/>
                </a:schemeClr>
              </a:gs>
            </a:gsLst>
            <a:lin ang="2700000" scaled="1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cxnSp>
        <p:nvCxnSpPr>
          <p:cNvPr id="9" name="Straight Connector 8"/>
          <p:cNvCxnSpPr/>
          <p:nvPr/>
        </p:nvCxnSpPr>
        <p:spPr>
          <a:xfrm>
            <a:off x="915087" y="6283446"/>
            <a:ext cx="2526505" cy="31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3513120" y="2783575"/>
            <a:ext cx="172675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53000" endA="300" endPos="35500" dir="5400000" sy="-90000" algn="bl" rotWithShape="0"/>
                </a:effectLst>
              </a:rPr>
              <a:t>eeTime</a:t>
            </a:r>
            <a:endParaRPr lang="de-DE" sz="4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3" name="Rounded Rectangle 12"/>
          <p:cNvSpPr/>
          <p:nvPr/>
        </p:nvSpPr>
        <p:spPr>
          <a:xfrm rot="16200000">
            <a:off x="3307298" y="3046979"/>
            <a:ext cx="468000" cy="56356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0800000" scaled="0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4" name="Rounded Rectangle 13"/>
          <p:cNvSpPr/>
          <p:nvPr/>
        </p:nvSpPr>
        <p:spPr>
          <a:xfrm>
            <a:off x="3302601" y="2829928"/>
            <a:ext cx="1692000" cy="54000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89000"/>
                </a:schemeClr>
              </a:gs>
              <a:gs pos="23000">
                <a:schemeClr val="accent5">
                  <a:lumMod val="89000"/>
                </a:schemeClr>
              </a:gs>
              <a:gs pos="69000">
                <a:schemeClr val="accent5">
                  <a:lumMod val="75000"/>
                </a:schemeClr>
              </a:gs>
              <a:gs pos="97000">
                <a:schemeClr val="accent5">
                  <a:lumMod val="70000"/>
                </a:schemeClr>
              </a:gs>
            </a:gsLst>
            <a:lin ang="2700000" scaled="1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6474035" y="4895403"/>
            <a:ext cx="172675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53000" endA="300" endPos="35500" dir="5400000" sy="-90000" algn="bl" rotWithShape="0"/>
                </a:effectLst>
              </a:rPr>
              <a:t>eeTime</a:t>
            </a:r>
            <a:endParaRPr lang="de-DE" sz="4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6" name="Rounded Rectangle 15"/>
          <p:cNvSpPr/>
          <p:nvPr/>
        </p:nvSpPr>
        <p:spPr>
          <a:xfrm rot="16200000">
            <a:off x="6268213" y="5158807"/>
            <a:ext cx="468000" cy="56356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0800000" scaled="0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7" name="Rounded Rectangle 16"/>
          <p:cNvSpPr/>
          <p:nvPr/>
        </p:nvSpPr>
        <p:spPr>
          <a:xfrm>
            <a:off x="6263516" y="4941756"/>
            <a:ext cx="792000" cy="54000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89000"/>
                </a:schemeClr>
              </a:gs>
              <a:gs pos="23000">
                <a:schemeClr val="accent5">
                  <a:lumMod val="89000"/>
                </a:schemeClr>
              </a:gs>
              <a:gs pos="69000">
                <a:schemeClr val="accent5">
                  <a:lumMod val="75000"/>
                </a:schemeClr>
              </a:gs>
              <a:gs pos="97000">
                <a:schemeClr val="accent5">
                  <a:lumMod val="70000"/>
                </a:schemeClr>
              </a:gs>
            </a:gsLst>
            <a:lin ang="2700000" scaled="1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6800606" y="1788309"/>
            <a:ext cx="1726755" cy="661720"/>
          </a:xfrm>
          <a:prstGeom prst="rect">
            <a:avLst/>
          </a:prstGeom>
          <a:noFill/>
          <a:effectLst/>
        </p:spPr>
        <p:txBody>
          <a:bodyPr wrap="none" bIns="0" rtlCol="0">
            <a:spAutoFit/>
          </a:bodyPr>
          <a:lstStyle/>
          <a:p>
            <a:r>
              <a:rPr lang="de-DE" sz="4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rgbClr val="7030A0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55000" endA="300" endPos="45500" dir="5400000" sy="-100000" algn="bl" rotWithShape="0"/>
                </a:effectLst>
              </a:rPr>
              <a:t>eeTime</a:t>
            </a:r>
            <a:endParaRPr lang="de-DE" sz="4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rgbClr val="7030A0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20" name="Rounded Rectangle 19"/>
          <p:cNvSpPr/>
          <p:nvPr/>
        </p:nvSpPr>
        <p:spPr>
          <a:xfrm rot="16200000">
            <a:off x="6594784" y="2051713"/>
            <a:ext cx="468000" cy="56356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75000"/>
                </a:schemeClr>
              </a:gs>
              <a:gs pos="48000">
                <a:srgbClr val="7030A0"/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0800000" scaled="0"/>
            <a:tileRect/>
          </a:gradFill>
          <a:ln>
            <a:noFill/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21" name="Rounded Rectangle 20"/>
          <p:cNvSpPr/>
          <p:nvPr/>
        </p:nvSpPr>
        <p:spPr>
          <a:xfrm>
            <a:off x="6590087" y="1834662"/>
            <a:ext cx="1692000" cy="54000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>
            <a:noFill/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 cap="rnd">
                <a:noFill/>
                <a:prstDash val="solid"/>
              </a:ln>
              <a:noFill/>
              <a:effectLst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9133988" y="3182178"/>
            <a:ext cx="375103" cy="923330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53000" endA="300" endPos="35500" dir="5400000" sy="-90000" algn="bl" rotWithShape="0"/>
                </a:effectLst>
              </a:rPr>
              <a:t>T</a:t>
            </a:r>
            <a:endParaRPr lang="de-DE" sz="6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4749408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20972" y="3428580"/>
            <a:ext cx="2097049" cy="615553"/>
          </a:xfrm>
          <a:prstGeom prst="rect">
            <a:avLst/>
          </a:prstGeom>
          <a:noFill/>
        </p:spPr>
        <p:txBody>
          <a:bodyPr wrap="none" t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accent5">
                    <a:lumMod val="75000"/>
                  </a:schemeClr>
                </a:solidFill>
                <a:effectLst/>
              </a:rPr>
              <a:t>eeTime ≡</a:t>
            </a:r>
            <a:endParaRPr lang="de-DE" sz="4000" dirty="0">
              <a:ln w="0"/>
              <a:solidFill>
                <a:schemeClr val="accent5">
                  <a:lumMod val="75000"/>
                </a:schemeClr>
              </a:solidFill>
              <a:effectLst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533420" y="3191348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solidFill>
                  <a:schemeClr val="accent5">
                    <a:lumMod val="75000"/>
                  </a:schemeClr>
                </a:solidFill>
                <a:effectLst/>
              </a:rPr>
              <a:t>T</a:t>
            </a:r>
            <a:endParaRPr lang="de-DE" sz="6000" dirty="0">
              <a:ln w="0"/>
              <a:solidFill>
                <a:schemeClr val="accent5">
                  <a:lumMod val="75000"/>
                </a:schemeClr>
              </a:solidFill>
              <a:effectLst/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540983" y="3931063"/>
            <a:ext cx="2143288" cy="28800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0" rtlCol="0" anchor="ctr"/>
          <a:lstStyle/>
          <a:p>
            <a:pPr algn="ctr"/>
            <a:endParaRPr lang="de-DE"/>
          </a:p>
        </p:txBody>
      </p:sp>
      <p:sp>
        <p:nvSpPr>
          <p:cNvPr id="5" name="TextBox 4"/>
          <p:cNvSpPr txBox="1"/>
          <p:nvPr/>
        </p:nvSpPr>
        <p:spPr>
          <a:xfrm>
            <a:off x="1990789" y="4687979"/>
            <a:ext cx="2097049" cy="615553"/>
          </a:xfrm>
          <a:prstGeom prst="rect">
            <a:avLst/>
          </a:prstGeom>
          <a:noFill/>
        </p:spPr>
        <p:txBody>
          <a:bodyPr wrap="none" tIns="0" bIns="0" rtlCol="0">
            <a:spAutoFit/>
          </a:bodyPr>
          <a:lstStyle/>
          <a:p>
            <a:r>
              <a:rPr lang="de-DE" sz="4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/>
              </a:rPr>
              <a:t>eeTime ≡</a:t>
            </a:r>
            <a:endParaRPr lang="de-DE" sz="4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803237" y="4450747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/>
              </a:rPr>
              <a:t>T</a:t>
            </a:r>
            <a:endParaRPr lang="de-DE" sz="6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1810800" y="5190462"/>
            <a:ext cx="2143288" cy="288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0" rtlCol="0" anchor="ctr"/>
          <a:lstStyle/>
          <a:p>
            <a:pPr algn="ctr"/>
            <a:endParaRPr lang="de-DE"/>
          </a:p>
        </p:txBody>
      </p:sp>
      <p:sp>
        <p:nvSpPr>
          <p:cNvPr id="8" name="TextBox 7"/>
          <p:cNvSpPr txBox="1"/>
          <p:nvPr/>
        </p:nvSpPr>
        <p:spPr>
          <a:xfrm>
            <a:off x="3400593" y="876351"/>
            <a:ext cx="2097049" cy="615553"/>
          </a:xfrm>
          <a:prstGeom prst="rect">
            <a:avLst/>
          </a:prstGeom>
          <a:noFill/>
        </p:spPr>
        <p:txBody>
          <a:bodyPr wrap="none" t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bg1">
                    <a:lumMod val="65000"/>
                  </a:schemeClr>
                </a:solidFill>
                <a:effectLst/>
              </a:rPr>
              <a:t>eeTime ≡</a:t>
            </a:r>
            <a:endParaRPr lang="de-DE" sz="4000" dirty="0">
              <a:ln w="0"/>
              <a:solidFill>
                <a:schemeClr val="bg1">
                  <a:lumMod val="65000"/>
                </a:schemeClr>
              </a:solidFill>
              <a:effectLst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213041" y="639119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solidFill>
                  <a:schemeClr val="bg1">
                    <a:lumMod val="65000"/>
                  </a:schemeClr>
                </a:solidFill>
                <a:effectLst/>
              </a:rPr>
              <a:t>T</a:t>
            </a:r>
            <a:endParaRPr lang="de-DE" sz="6000" dirty="0">
              <a:ln w="0"/>
              <a:solidFill>
                <a:schemeClr val="bg1">
                  <a:lumMod val="65000"/>
                </a:schemeClr>
              </a:solidFill>
              <a:effectLst/>
            </a:endParaRPr>
          </a:p>
        </p:txBody>
      </p:sp>
      <p:sp>
        <p:nvSpPr>
          <p:cNvPr id="10" name="Rounded Rectangle 9"/>
          <p:cNvSpPr/>
          <p:nvPr/>
        </p:nvSpPr>
        <p:spPr>
          <a:xfrm>
            <a:off x="3220604" y="1378834"/>
            <a:ext cx="2143288" cy="28800"/>
          </a:xfrm>
          <a:prstGeom prst="roundRect">
            <a:avLst/>
          </a:pr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0" rtlCol="0" anchor="ctr"/>
          <a:lstStyle/>
          <a:p>
            <a:pPr algn="ctr"/>
            <a:endParaRPr lang="de-DE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4449117" y="2320499"/>
            <a:ext cx="2004716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>
                  <a:reflection blurRad="6350" stA="50000" endA="300" endPos="20000" dist="6350" dir="5400000" sy="-100000" algn="bl" rotWithShape="0"/>
                </a:effectLst>
              </a:rPr>
              <a:t>eeTime ≡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>
                <a:reflection blurRad="6350" stA="50000" endA="300" endPos="20000" dist="6350" dir="5400000" sy="-100000" algn="bl" rotWithShape="0"/>
              </a:effectLst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4261565" y="2083267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>
                  <a:reflection blurRad="6350" stA="50000" endA="300" endPos="20000" dist="6350" dir="5400000" sy="-100000" algn="bl" rotWithShape="0"/>
                </a:effectLst>
              </a:rPr>
              <a:t>T</a:t>
            </a:r>
            <a:endParaRPr lang="de-DE" sz="6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>
                <a:reflection blurRad="6350" stA="50000" endA="300" endPos="20000" dist="6350" dir="5400000" sy="-100000" algn="bl" rotWithShape="0"/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9247695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8792517" y="3999794"/>
            <a:ext cx="2097049" cy="615553"/>
          </a:xfrm>
          <a:prstGeom prst="rect">
            <a:avLst/>
          </a:prstGeom>
          <a:noFill/>
        </p:spPr>
        <p:txBody>
          <a:bodyPr wrap="none" t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accent5">
                    <a:lumMod val="75000"/>
                  </a:schemeClr>
                </a:solidFill>
                <a:effectLst/>
              </a:rPr>
              <a:t>eeTime ≡</a:t>
            </a:r>
            <a:endParaRPr lang="de-DE" sz="4000" dirty="0">
              <a:ln w="0"/>
              <a:solidFill>
                <a:schemeClr val="accent5">
                  <a:lumMod val="75000"/>
                </a:schemeClr>
              </a:solidFill>
              <a:effectLst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8604965" y="3762562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solidFill>
                  <a:schemeClr val="accent5">
                    <a:lumMod val="75000"/>
                  </a:schemeClr>
                </a:solidFill>
                <a:effectLst/>
              </a:rPr>
              <a:t>T</a:t>
            </a:r>
            <a:endParaRPr lang="de-DE" sz="6000" dirty="0">
              <a:ln w="0"/>
              <a:solidFill>
                <a:schemeClr val="accent5">
                  <a:lumMod val="75000"/>
                </a:schemeClr>
              </a:solidFill>
              <a:effectLst/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8612528" y="4502277"/>
            <a:ext cx="2143288" cy="28800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0" rtlCol="0" anchor="ctr"/>
          <a:lstStyle/>
          <a:p>
            <a:pPr algn="ctr"/>
            <a:endParaRPr lang="de-DE"/>
          </a:p>
        </p:txBody>
      </p:sp>
      <p:sp>
        <p:nvSpPr>
          <p:cNvPr id="5" name="TextBox 4"/>
          <p:cNvSpPr txBox="1"/>
          <p:nvPr/>
        </p:nvSpPr>
        <p:spPr>
          <a:xfrm>
            <a:off x="8792517" y="5662839"/>
            <a:ext cx="2097049" cy="615553"/>
          </a:xfrm>
          <a:prstGeom prst="rect">
            <a:avLst/>
          </a:prstGeom>
          <a:noFill/>
        </p:spPr>
        <p:txBody>
          <a:bodyPr wrap="none" tIns="0" bIns="0" rtlCol="0">
            <a:spAutoFit/>
          </a:bodyPr>
          <a:lstStyle/>
          <a:p>
            <a:r>
              <a:rPr lang="de-DE" sz="4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/>
              </a:rPr>
              <a:t>eeTime ≡</a:t>
            </a:r>
            <a:endParaRPr lang="de-DE" sz="4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8604965" y="5425607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/>
              </a:rPr>
              <a:t>T</a:t>
            </a:r>
            <a:endParaRPr lang="de-DE" sz="6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8612528" y="6165322"/>
            <a:ext cx="2143288" cy="288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0" rtlCol="0" anchor="ctr"/>
          <a:lstStyle/>
          <a:p>
            <a:pPr algn="ctr"/>
            <a:endParaRPr lang="de-DE"/>
          </a:p>
        </p:txBody>
      </p:sp>
      <p:sp>
        <p:nvSpPr>
          <p:cNvPr id="8" name="TextBox 7"/>
          <p:cNvSpPr txBox="1"/>
          <p:nvPr/>
        </p:nvSpPr>
        <p:spPr>
          <a:xfrm>
            <a:off x="8792517" y="810526"/>
            <a:ext cx="2097049" cy="615553"/>
          </a:xfrm>
          <a:prstGeom prst="rect">
            <a:avLst/>
          </a:prstGeom>
          <a:noFill/>
        </p:spPr>
        <p:txBody>
          <a:bodyPr wrap="none" t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bg1">
                    <a:lumMod val="65000"/>
                  </a:schemeClr>
                </a:solidFill>
                <a:effectLst/>
              </a:rPr>
              <a:t>eeTime ≡</a:t>
            </a:r>
            <a:endParaRPr lang="de-DE" sz="4000" dirty="0">
              <a:ln w="0"/>
              <a:solidFill>
                <a:schemeClr val="bg1">
                  <a:lumMod val="65000"/>
                </a:schemeClr>
              </a:solidFill>
              <a:effectLst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8604965" y="573294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solidFill>
                  <a:schemeClr val="bg1">
                    <a:lumMod val="65000"/>
                  </a:schemeClr>
                </a:solidFill>
                <a:effectLst/>
              </a:rPr>
              <a:t>T</a:t>
            </a:r>
            <a:endParaRPr lang="de-DE" sz="6000" dirty="0">
              <a:ln w="0"/>
              <a:solidFill>
                <a:schemeClr val="bg1">
                  <a:lumMod val="65000"/>
                </a:schemeClr>
              </a:solidFill>
              <a:effectLst/>
            </a:endParaRPr>
          </a:p>
        </p:txBody>
      </p:sp>
      <p:sp>
        <p:nvSpPr>
          <p:cNvPr id="10" name="Rounded Rectangle 9"/>
          <p:cNvSpPr/>
          <p:nvPr/>
        </p:nvSpPr>
        <p:spPr>
          <a:xfrm>
            <a:off x="8612528" y="1313009"/>
            <a:ext cx="2143288" cy="28800"/>
          </a:xfrm>
          <a:prstGeom prst="roundRect">
            <a:avLst/>
          </a:pr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0" rtlCol="0" anchor="ctr"/>
          <a:lstStyle/>
          <a:p>
            <a:pPr algn="ctr"/>
            <a:endParaRPr lang="de-DE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8792517" y="2490188"/>
            <a:ext cx="2004716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>
                  <a:reflection blurRad="6350" stA="50000" endA="300" endPos="20000" dist="6350" dir="5400000" sy="-100000" algn="bl" rotWithShape="0"/>
                </a:effectLst>
              </a:rPr>
              <a:t>eeTime ≡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>
                <a:reflection blurRad="6350" stA="50000" endA="300" endPos="20000" dist="6350" dir="5400000" sy="-100000" algn="bl" rotWithShape="0"/>
              </a:effectLst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8604965" y="2252956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>
                  <a:reflection blurRad="6350" stA="50000" endA="300" endPos="20000" dist="6350" dir="5400000" sy="-100000" algn="bl" rotWithShape="0"/>
                </a:effectLst>
              </a:rPr>
              <a:t>T</a:t>
            </a:r>
            <a:endParaRPr lang="de-DE" sz="6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>
                <a:reflection blurRad="6350" stA="50000" endA="300" endPos="20000" dist="6350" dir="5400000" sy="-100000" algn="bl" rotWithShape="0"/>
              </a:effectLst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009026" y="988540"/>
            <a:ext cx="172675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53000" endA="300" endPos="35500" dir="5400000" sy="-90000" algn="bl" rotWithShape="0"/>
                </a:effectLst>
              </a:rPr>
              <a:t>eeTime</a:t>
            </a:r>
            <a:endParaRPr lang="de-DE" sz="4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4" name="Rounded Rectangle 13"/>
          <p:cNvSpPr/>
          <p:nvPr/>
        </p:nvSpPr>
        <p:spPr>
          <a:xfrm rot="16200000">
            <a:off x="803204" y="1251944"/>
            <a:ext cx="468000" cy="56356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0800000" scaled="0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5" name="Rounded Rectangle 14"/>
          <p:cNvSpPr/>
          <p:nvPr/>
        </p:nvSpPr>
        <p:spPr>
          <a:xfrm>
            <a:off x="798507" y="1034893"/>
            <a:ext cx="1808956" cy="54000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89000"/>
                </a:schemeClr>
              </a:gs>
              <a:gs pos="23000">
                <a:schemeClr val="accent5">
                  <a:lumMod val="89000"/>
                </a:schemeClr>
              </a:gs>
              <a:gs pos="69000">
                <a:schemeClr val="accent5">
                  <a:lumMod val="75000"/>
                </a:schemeClr>
              </a:gs>
              <a:gs pos="97000">
                <a:schemeClr val="accent5">
                  <a:lumMod val="70000"/>
                </a:schemeClr>
              </a:gs>
            </a:gsLst>
            <a:lin ang="2700000" scaled="1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1009026" y="2468400"/>
            <a:ext cx="172675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53000" endA="300" endPos="35500" dir="5400000" sy="-90000" algn="bl" rotWithShape="0"/>
                </a:effectLst>
              </a:rPr>
              <a:t>eeTime</a:t>
            </a:r>
            <a:endParaRPr lang="de-DE" sz="4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7" name="Rounded Rectangle 16"/>
          <p:cNvSpPr/>
          <p:nvPr/>
        </p:nvSpPr>
        <p:spPr>
          <a:xfrm rot="16200000">
            <a:off x="803204" y="2731804"/>
            <a:ext cx="468000" cy="56356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0800000" scaled="0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8" name="Rounded Rectangle 17"/>
          <p:cNvSpPr/>
          <p:nvPr/>
        </p:nvSpPr>
        <p:spPr>
          <a:xfrm>
            <a:off x="798507" y="2514753"/>
            <a:ext cx="1692000" cy="54000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89000"/>
                </a:schemeClr>
              </a:gs>
              <a:gs pos="23000">
                <a:schemeClr val="accent5">
                  <a:lumMod val="89000"/>
                </a:schemeClr>
              </a:gs>
              <a:gs pos="69000">
                <a:schemeClr val="accent5">
                  <a:lumMod val="75000"/>
                </a:schemeClr>
              </a:gs>
              <a:gs pos="97000">
                <a:schemeClr val="accent5">
                  <a:lumMod val="70000"/>
                </a:schemeClr>
              </a:gs>
            </a:gsLst>
            <a:lin ang="2700000" scaled="1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1009025" y="3894260"/>
            <a:ext cx="172675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4000" dirty="0" smtClean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53000" endA="300" endPos="35500" dir="5400000" sy="-90000" algn="bl" rotWithShape="0"/>
                </a:effectLst>
              </a:rPr>
              <a:t>eeTime</a:t>
            </a:r>
            <a:endParaRPr lang="de-DE" sz="40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20" name="Rounded Rectangle 19"/>
          <p:cNvSpPr/>
          <p:nvPr/>
        </p:nvSpPr>
        <p:spPr>
          <a:xfrm rot="16200000">
            <a:off x="803203" y="4157664"/>
            <a:ext cx="468000" cy="56356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0800000" scaled="0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sp>
        <p:nvSpPr>
          <p:cNvPr id="21" name="Rounded Rectangle 20"/>
          <p:cNvSpPr/>
          <p:nvPr/>
        </p:nvSpPr>
        <p:spPr>
          <a:xfrm>
            <a:off x="798506" y="3940613"/>
            <a:ext cx="792000" cy="54000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89000"/>
                </a:schemeClr>
              </a:gs>
              <a:gs pos="23000">
                <a:schemeClr val="accent5">
                  <a:lumMod val="89000"/>
                </a:schemeClr>
              </a:gs>
              <a:gs pos="69000">
                <a:schemeClr val="accent5">
                  <a:lumMod val="75000"/>
                </a:schemeClr>
              </a:gs>
              <a:gs pos="97000">
                <a:schemeClr val="accent5">
                  <a:lumMod val="70000"/>
                </a:schemeClr>
              </a:gs>
            </a:gsLst>
            <a:lin ang="2700000" scaled="1"/>
            <a:tileRect/>
          </a:gradFill>
          <a:ln>
            <a:noFill/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>
              <a:ln w="0"/>
              <a:noFill/>
              <a:effectLst>
                <a:reflection blurRad="6350" stA="53000" endA="300" endPos="35500" dir="5400000" sy="-90000" algn="bl" rotWithShape="0"/>
              </a:effectLst>
            </a:endParaRPr>
          </a:p>
        </p:txBody>
      </p:sp>
      <p:pic>
        <p:nvPicPr>
          <p:cNvPr id="23" name="Picture 22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270089" y="1581752"/>
            <a:ext cx="1082961" cy="1095616"/>
          </a:xfrm>
          <a:prstGeom prst="rect">
            <a:avLst/>
          </a:prstGeom>
        </p:spPr>
      </p:pic>
      <p:sp>
        <p:nvSpPr>
          <p:cNvPr id="24" name="TextBox 23"/>
          <p:cNvSpPr txBox="1"/>
          <p:nvPr/>
        </p:nvSpPr>
        <p:spPr>
          <a:xfrm>
            <a:off x="4413086" y="3176286"/>
            <a:ext cx="1379545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eeTim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4225534" y="2939054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</a:t>
            </a:r>
            <a:endParaRPr lang="de-DE" sz="6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5681976" y="3127256"/>
            <a:ext cx="379207" cy="754053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r>
              <a:rPr lang="de-DE" sz="4300" dirty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≡</a:t>
            </a:r>
            <a:endParaRPr lang="de-DE" sz="4300" dirty="0">
              <a:effectLst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4413086" y="4502277"/>
            <a:ext cx="1610377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  Time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225534" y="4265045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</a:t>
            </a:r>
            <a:endParaRPr lang="de-DE" sz="6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4647914" y="4457628"/>
            <a:ext cx="379207" cy="754053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r>
              <a:rPr lang="de-DE" sz="4300" dirty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≡</a:t>
            </a:r>
            <a:endParaRPr lang="de-DE" sz="4300" dirty="0">
              <a:effectLst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4934923" y="5542626"/>
            <a:ext cx="1124667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Time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227690" y="5306565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</a:t>
            </a:r>
            <a:endParaRPr lang="de-DE" sz="6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4400313" y="5505833"/>
            <a:ext cx="702545" cy="723275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r>
              <a:rPr lang="de-DE" sz="41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</a:rPr>
              <a:t>≡≡</a:t>
            </a:r>
            <a:endParaRPr lang="de-DE" sz="4100" dirty="0"/>
          </a:p>
        </p:txBody>
      </p:sp>
      <p:sp>
        <p:nvSpPr>
          <p:cNvPr id="37" name="TextBox 36"/>
          <p:cNvSpPr txBox="1"/>
          <p:nvPr/>
        </p:nvSpPr>
        <p:spPr>
          <a:xfrm>
            <a:off x="4898796" y="464420"/>
            <a:ext cx="869790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Tim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191563" y="228359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</a:t>
            </a:r>
            <a:endParaRPr lang="de-DE" sz="6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364186" y="408965"/>
            <a:ext cx="702545" cy="754053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r>
              <a:rPr lang="de-DE" sz="42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</a:rPr>
              <a:t>≡≡</a:t>
            </a:r>
            <a:endParaRPr lang="de-DE" sz="4200" dirty="0"/>
          </a:p>
        </p:txBody>
      </p:sp>
      <p:sp>
        <p:nvSpPr>
          <p:cNvPr id="40" name="TextBox 39"/>
          <p:cNvSpPr txBox="1"/>
          <p:nvPr/>
        </p:nvSpPr>
        <p:spPr>
          <a:xfrm>
            <a:off x="5680383" y="413469"/>
            <a:ext cx="379207" cy="754053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r>
              <a:rPr lang="de-DE" sz="4300" dirty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≡</a:t>
            </a:r>
            <a:endParaRPr lang="de-DE" sz="43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12029201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77985" y="2770026"/>
            <a:ext cx="1634422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 err="1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eeTime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3490433" y="2532794"/>
            <a:ext cx="375103" cy="923330"/>
          </a:xfrm>
          <a:prstGeom prst="rect">
            <a:avLst/>
          </a:prstGeom>
          <a:noFill/>
          <a:effectLst/>
        </p:spPr>
        <p:txBody>
          <a:bodyPr wrap="none" lIns="0" tIns="0" rIns="0" bIns="0" rtlCol="0">
            <a:spAutoFit/>
          </a:bodyPr>
          <a:lstStyle/>
          <a:p>
            <a:r>
              <a:rPr lang="de-DE" sz="6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</a:t>
            </a:r>
            <a:endParaRPr lang="de-DE" sz="6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5256483" y="2748238"/>
            <a:ext cx="379207" cy="707886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r>
              <a:rPr lang="de-DE" sz="4000" dirty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≡</a:t>
            </a:r>
            <a:endParaRPr lang="de-DE" sz="40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425945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311193" y="3008191"/>
            <a:ext cx="413578" cy="707886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≡</a:t>
            </a:r>
            <a:endParaRPr lang="de-DE" sz="4000" dirty="0">
              <a:effectLst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966293" y="3008191"/>
            <a:ext cx="428131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 err="1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tt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8267843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752393" y="2595838"/>
            <a:ext cx="413578" cy="707886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≡</a:t>
            </a:r>
            <a:endParaRPr lang="de-DE" sz="4000" dirty="0">
              <a:effectLst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565031" y="2595106"/>
            <a:ext cx="263855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4704983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 flipH="1">
            <a:off x="4762499" y="2579169"/>
            <a:ext cx="428625" cy="707886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r>
              <a:rPr lang="de-DE" sz="4000" dirty="0" smtClean="0">
                <a:ln w="0"/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≡</a:t>
            </a:r>
            <a:endParaRPr lang="de-DE" sz="4000" dirty="0">
              <a:effectLst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507270" y="2595838"/>
            <a:ext cx="342401" cy="615553"/>
          </a:xfrm>
          <a:prstGeom prst="rect">
            <a:avLst/>
          </a:prstGeom>
          <a:noFill/>
        </p:spPr>
        <p:txBody>
          <a:bodyPr wrap="none" tIns="0" rIns="0" bIns="0" rtlCol="0">
            <a:spAutoFit/>
          </a:bodyPr>
          <a:lstStyle/>
          <a:p>
            <a:r>
              <a:rPr lang="de-DE" sz="4000" dirty="0">
                <a:ln w="0"/>
                <a:solidFill>
                  <a:schemeClr val="tx1">
                    <a:lumMod val="75000"/>
                    <a:lumOff val="25000"/>
                  </a:schemeClr>
                </a:solidFill>
              </a:rPr>
              <a:t>T</a:t>
            </a:r>
            <a:endParaRPr lang="de-DE" sz="4000" dirty="0">
              <a:ln w="0"/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562623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92</Words>
  <Application>Microsoft Office PowerPoint</Application>
  <PresentationFormat>Widescreen</PresentationFormat>
  <Paragraphs>82</Paragraphs>
  <Slides>12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20" baseType="lpstr">
      <vt:lpstr>BatangChe</vt:lpstr>
      <vt:lpstr>Arial</vt:lpstr>
      <vt:lpstr>Calibri</vt:lpstr>
      <vt:lpstr>Calibri Light</vt:lpstr>
      <vt:lpstr>Cordia New</vt:lpstr>
      <vt:lpstr>Franklin Gothic Demi Cond</vt:lpstr>
      <vt:lpstr>Viner Hand ITC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Nogge</dc:creator>
  <cp:lastModifiedBy>Nogge</cp:lastModifiedBy>
  <cp:revision>42</cp:revision>
  <dcterms:created xsi:type="dcterms:W3CDTF">2014-12-13T05:17:12Z</dcterms:created>
  <dcterms:modified xsi:type="dcterms:W3CDTF">2014-12-17T19:34:49Z</dcterms:modified>
</cp:coreProperties>
</file>

<file path=docProps/thumbnail.jpeg>
</file>