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1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chw</cp:lastModifiedBy>
  <cp:revision>32</cp:revision>
  <dcterms:created xsi:type="dcterms:W3CDTF">2014-12-13T05:17:12Z</dcterms:created>
  <dcterms:modified xsi:type="dcterms:W3CDTF">2014-12-16T09:40:20Z</dcterms:modified>
</cp:coreProperties>
</file>