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38919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gge" initials="N" lastIdx="1" clrIdx="0">
    <p:extLst>
      <p:ext uri="{19B8F6BF-5375-455C-9EA6-DF929625EA0E}">
        <p15:presenceInfo xmlns:p15="http://schemas.microsoft.com/office/powerpoint/2012/main" userId="Nog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DA4"/>
    <a:srgbClr val="FBA1E8"/>
    <a:srgbClr val="998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90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86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453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72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55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39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97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68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25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06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90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06E3-788B-4D39-8065-BBA1684B78E5}" type="datetimeFigureOut">
              <a:rPr lang="de-DE" smtClean="0"/>
              <a:t>16.12.2014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75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0" y="1524000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4572000" y="3770489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8464" y="2609250"/>
            <a:ext cx="287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I</a:t>
            </a:r>
          </a:p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M</a:t>
            </a:r>
          </a:p>
          <a:p>
            <a:pPr algn="ctr"/>
            <a:r>
              <a:rPr lang="de-DE" sz="3000" dirty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8465" y="1236715"/>
            <a:ext cx="2878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T</a:t>
            </a:r>
            <a:endParaRPr lang="de-DE" sz="10000" dirty="0">
              <a:latin typeface="BatangChe" panose="02030609000101010101" pitchFamily="49" charset="-127"/>
              <a:ea typeface="BatangChe" panose="02030609000101010101" pitchFamily="49" charset="-127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934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/>
          </p:cNvSpPr>
          <p:nvPr/>
        </p:nvSpPr>
        <p:spPr>
          <a:xfrm>
            <a:off x="3460480" y="1115863"/>
            <a:ext cx="3600000" cy="36000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55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5099218" y="122875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99218" y="4346531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2348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60480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70480" y="2792307"/>
            <a:ext cx="180000" cy="18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p Arrow 9"/>
          <p:cNvSpPr/>
          <p:nvPr/>
        </p:nvSpPr>
        <p:spPr>
          <a:xfrm rot="-720000">
            <a:off x="5085416" y="1865498"/>
            <a:ext cx="180000" cy="122657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Up Arrow 13"/>
          <p:cNvSpPr/>
          <p:nvPr/>
        </p:nvSpPr>
        <p:spPr>
          <a:xfrm rot="4200000">
            <a:off x="5726807" y="1904316"/>
            <a:ext cx="180000" cy="155178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4576478" y="3444959"/>
            <a:ext cx="13680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dirty="0" smtClean="0">
                <a:latin typeface="Franklin Gothic Demi Cond" panose="020B0706030402020204" pitchFamily="34" charset="0"/>
              </a:rPr>
              <a:t>TeeTime</a:t>
            </a:r>
            <a:endParaRPr lang="de-DE" sz="3000" dirty="0">
              <a:latin typeface="Franklin Gothic Demi Cond" panose="020B07060304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8587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64522" y="359677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53954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8321" y="353729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9988" y="19674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82956" y="143898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8936" y="1438984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26674" y="1967416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5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9321540" y="341941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66300" y="673100"/>
            <a:ext cx="1726755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8748" y="43586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259" y="435868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545437" y="699272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0740" y="482221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15087" y="6283446"/>
            <a:ext cx="2526505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13120" y="2783575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 rot="16200000">
            <a:off x="3307298" y="3046979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02601" y="2829928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4035" y="4895403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6268213" y="5158807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63516" y="4941756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0606" y="1788309"/>
            <a:ext cx="1726755" cy="661720"/>
          </a:xfrm>
          <a:prstGeom prst="rect">
            <a:avLst/>
          </a:prstGeom>
          <a:noFill/>
          <a:effectLst/>
        </p:spPr>
        <p:txBody>
          <a:bodyPr wrap="none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rgbClr val="7030A0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rgbClr val="7030A0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6594784" y="2051713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48000">
                <a:srgbClr val="7030A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90087" y="1834662"/>
            <a:ext cx="1692000" cy="54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 cap="rnd">
                <a:noFill/>
                <a:prstDash val="solid"/>
              </a:ln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33988" y="318217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940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972" y="342858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20" y="3191348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40983" y="3931063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990789" y="468797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237" y="445074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0800" y="519046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3400593" y="876351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3041" y="63911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20604" y="1378834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9117" y="2320499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1565" y="208326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4769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2517" y="3999794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4965" y="3762562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612528" y="4502277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8792517" y="566283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4965" y="542560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612528" y="616532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8792517" y="810526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965" y="5732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612528" y="1313009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92517" y="2490188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04965" y="2252956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9026" y="98854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 rot="16200000">
            <a:off x="803204" y="125194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98507" y="1034893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9026" y="246840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 rot="16200000">
            <a:off x="803204" y="273180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98507" y="2514753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9025" y="389426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803203" y="415766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98506" y="3940613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089" y="1581752"/>
            <a:ext cx="1082961" cy="109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292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7985" y="2770026"/>
            <a:ext cx="1634422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0433" y="25327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6483" y="2748238"/>
            <a:ext cx="379207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17808" y="4557500"/>
            <a:ext cx="413578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30446" y="4556768"/>
            <a:ext cx="263855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66454" y="5173053"/>
            <a:ext cx="413578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21554" y="5173053"/>
            <a:ext cx="42813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5945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Widescreen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BatangChe</vt:lpstr>
      <vt:lpstr>Arial</vt:lpstr>
      <vt:lpstr>Calibri</vt:lpstr>
      <vt:lpstr>Calibri Light</vt:lpstr>
      <vt:lpstr>Cordia New</vt:lpstr>
      <vt:lpstr>Franklin Gothic Demi Cond</vt:lpstr>
      <vt:lpstr>Viner Hand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Nogge</dc:creator>
  <cp:lastModifiedBy>chw</cp:lastModifiedBy>
  <cp:revision>34</cp:revision>
  <dcterms:created xsi:type="dcterms:W3CDTF">2014-12-13T05:17:12Z</dcterms:created>
  <dcterms:modified xsi:type="dcterms:W3CDTF">2014-12-16T14:25:46Z</dcterms:modified>
</cp:coreProperties>
</file>