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71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04985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533336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0738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767203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367727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841285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338653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013777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95683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043811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015341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E02202-84A5-4715-AD6C-F0DC575A282D}" type="datetimeFigureOut">
              <a:rPr lang="de-DE" smtClean="0"/>
              <a:t>26.06.2014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FA1778-DC27-4FC4-B90A-A9F4FFBB28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30597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bgerundetes Rechteck 3"/>
          <p:cNvSpPr/>
          <p:nvPr/>
        </p:nvSpPr>
        <p:spPr>
          <a:xfrm>
            <a:off x="2267744" y="1556792"/>
            <a:ext cx="1008112" cy="648072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Abgerundetes Rechteck 4"/>
          <p:cNvSpPr/>
          <p:nvPr/>
        </p:nvSpPr>
        <p:spPr>
          <a:xfrm>
            <a:off x="2267744" y="2852936"/>
            <a:ext cx="1008112" cy="648072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Abgerundetes Rechteck 5"/>
          <p:cNvSpPr/>
          <p:nvPr/>
        </p:nvSpPr>
        <p:spPr>
          <a:xfrm>
            <a:off x="5148064" y="2223155"/>
            <a:ext cx="1008112" cy="648072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 err="1" smtClean="0"/>
              <a:t>Merge</a:t>
            </a:r>
            <a:endParaRPr lang="de-DE" dirty="0"/>
          </a:p>
        </p:txBody>
      </p:sp>
      <p:cxnSp>
        <p:nvCxnSpPr>
          <p:cNvPr id="8" name="Gekrümmte Verbindung 7"/>
          <p:cNvCxnSpPr>
            <a:endCxn id="4" idx="1"/>
          </p:cNvCxnSpPr>
          <p:nvPr/>
        </p:nvCxnSpPr>
        <p:spPr>
          <a:xfrm rot="16200000" flipH="1">
            <a:off x="1709682" y="1322766"/>
            <a:ext cx="684076" cy="432048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Gekrümmte Verbindung 12"/>
          <p:cNvCxnSpPr>
            <a:endCxn id="5" idx="1"/>
          </p:cNvCxnSpPr>
          <p:nvPr/>
        </p:nvCxnSpPr>
        <p:spPr>
          <a:xfrm rot="5400000" flipH="1" flipV="1">
            <a:off x="1637674" y="3230978"/>
            <a:ext cx="684076" cy="576064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Gekrümmte Verbindung 16"/>
          <p:cNvCxnSpPr>
            <a:stCxn id="4" idx="3"/>
          </p:cNvCxnSpPr>
          <p:nvPr/>
        </p:nvCxnSpPr>
        <p:spPr>
          <a:xfrm>
            <a:off x="3275856" y="1880828"/>
            <a:ext cx="648072" cy="342327"/>
          </a:xfrm>
          <a:prstGeom prst="curvedConnector3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Gekrümmte Verbindung 18"/>
          <p:cNvCxnSpPr>
            <a:stCxn id="5" idx="3"/>
          </p:cNvCxnSpPr>
          <p:nvPr/>
        </p:nvCxnSpPr>
        <p:spPr>
          <a:xfrm flipV="1">
            <a:off x="3275856" y="2924944"/>
            <a:ext cx="648072" cy="252028"/>
          </a:xfrm>
          <a:prstGeom prst="curvedConnector3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Gerade Verbindung mit Pfeil 20"/>
          <p:cNvCxnSpPr>
            <a:endCxn id="6" idx="1"/>
          </p:cNvCxnSpPr>
          <p:nvPr/>
        </p:nvCxnSpPr>
        <p:spPr>
          <a:xfrm>
            <a:off x="4499992" y="2547191"/>
            <a:ext cx="64807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feld 24"/>
          <p:cNvSpPr txBox="1"/>
          <p:nvPr/>
        </p:nvSpPr>
        <p:spPr>
          <a:xfrm>
            <a:off x="1537880" y="846584"/>
            <a:ext cx="94588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 smtClean="0"/>
              <a:t>Writer </a:t>
            </a:r>
            <a:r>
              <a:rPr lang="de-DE" sz="1400" dirty="0" err="1" smtClean="0"/>
              <a:t>wa</a:t>
            </a:r>
            <a:endParaRPr lang="de-DE" sz="1400" dirty="0"/>
          </a:p>
        </p:txBody>
      </p:sp>
      <p:sp>
        <p:nvSpPr>
          <p:cNvPr id="27" name="Textfeld 26"/>
          <p:cNvSpPr txBox="1"/>
          <p:nvPr/>
        </p:nvSpPr>
        <p:spPr>
          <a:xfrm>
            <a:off x="1439651" y="3985187"/>
            <a:ext cx="92632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 smtClean="0"/>
              <a:t>Writer </a:t>
            </a:r>
            <a:r>
              <a:rPr lang="de-DE" sz="1400" dirty="0" err="1" smtClean="0"/>
              <a:t>wb</a:t>
            </a:r>
            <a:endParaRPr lang="de-DE" sz="1400" dirty="0"/>
          </a:p>
        </p:txBody>
      </p:sp>
      <p:sp>
        <p:nvSpPr>
          <p:cNvPr id="28" name="Textfeld 27"/>
          <p:cNvSpPr txBox="1"/>
          <p:nvPr/>
        </p:nvSpPr>
        <p:spPr>
          <a:xfrm>
            <a:off x="3419872" y="1529498"/>
            <a:ext cx="100811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 smtClean="0"/>
              <a:t>Reader </a:t>
            </a:r>
            <a:r>
              <a:rPr lang="de-DE" sz="1400" dirty="0" err="1" smtClean="0"/>
              <a:t>ra</a:t>
            </a:r>
            <a:endParaRPr lang="de-DE" sz="1400" dirty="0"/>
          </a:p>
        </p:txBody>
      </p:sp>
      <p:sp>
        <p:nvSpPr>
          <p:cNvPr id="29" name="Textfeld 28"/>
          <p:cNvSpPr txBox="1"/>
          <p:nvPr/>
        </p:nvSpPr>
        <p:spPr>
          <a:xfrm>
            <a:off x="3419872" y="3211233"/>
            <a:ext cx="93610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 smtClean="0"/>
              <a:t>Reader </a:t>
            </a:r>
            <a:r>
              <a:rPr lang="de-DE" sz="1400" dirty="0" err="1" smtClean="0"/>
              <a:t>rb</a:t>
            </a:r>
            <a:endParaRPr lang="de-DE" sz="1400" dirty="0"/>
          </a:p>
        </p:txBody>
      </p:sp>
      <p:sp>
        <p:nvSpPr>
          <p:cNvPr id="30" name="Textfeld 29"/>
          <p:cNvSpPr txBox="1"/>
          <p:nvPr/>
        </p:nvSpPr>
        <p:spPr>
          <a:xfrm>
            <a:off x="4247964" y="2205318"/>
            <a:ext cx="8280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 smtClean="0"/>
              <a:t>Writer w</a:t>
            </a:r>
            <a:endParaRPr lang="de-DE" sz="1400" dirty="0"/>
          </a:p>
        </p:txBody>
      </p:sp>
      <p:sp>
        <p:nvSpPr>
          <p:cNvPr id="31" name="Textfeld 30"/>
          <p:cNvSpPr txBox="1"/>
          <p:nvPr/>
        </p:nvSpPr>
        <p:spPr>
          <a:xfrm>
            <a:off x="1331640" y="4869160"/>
            <a:ext cx="367240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400" dirty="0" err="1" smtClean="0"/>
              <a:t>If</a:t>
            </a:r>
            <a:r>
              <a:rPr lang="de-DE" sz="1400" dirty="0" smtClean="0"/>
              <a:t> </a:t>
            </a:r>
            <a:r>
              <a:rPr lang="de-DE" sz="1400" dirty="0" err="1" smtClean="0"/>
              <a:t>wa.thread</a:t>
            </a:r>
            <a:r>
              <a:rPr lang="de-DE" sz="1400" dirty="0" smtClean="0"/>
              <a:t> == </a:t>
            </a:r>
            <a:r>
              <a:rPr lang="de-DE" sz="1400" dirty="0" err="1" smtClean="0"/>
              <a:t>wb.thread</a:t>
            </a:r>
            <a:r>
              <a:rPr lang="de-DE" sz="1400" dirty="0" smtClean="0"/>
              <a:t> </a:t>
            </a:r>
            <a:r>
              <a:rPr lang="de-DE" sz="1400" dirty="0" err="1" smtClean="0"/>
              <a:t>then</a:t>
            </a:r>
            <a:endParaRPr lang="de-DE" sz="1400" dirty="0"/>
          </a:p>
          <a:p>
            <a:r>
              <a:rPr lang="de-DE" sz="1400" dirty="0" smtClean="0"/>
              <a:t>  w </a:t>
            </a:r>
            <a:r>
              <a:rPr lang="de-DE" sz="1400" dirty="0" err="1" smtClean="0"/>
              <a:t>may</a:t>
            </a:r>
            <a:r>
              <a:rPr lang="de-DE" sz="1400" dirty="0" smtClean="0"/>
              <a:t> </a:t>
            </a:r>
            <a:r>
              <a:rPr lang="de-DE" sz="1400" dirty="0" err="1" smtClean="0"/>
              <a:t>be</a:t>
            </a:r>
            <a:r>
              <a:rPr lang="de-DE" sz="1400" dirty="0" smtClean="0"/>
              <a:t> </a:t>
            </a:r>
            <a:r>
              <a:rPr lang="de-DE" sz="1400" dirty="0" err="1" smtClean="0"/>
              <a:t>one</a:t>
            </a:r>
            <a:r>
              <a:rPr lang="de-DE" sz="1400" dirty="0" smtClean="0"/>
              <a:t> </a:t>
            </a:r>
            <a:r>
              <a:rPr lang="de-DE" sz="1400" dirty="0" err="1" smtClean="0"/>
              <a:t>of</a:t>
            </a:r>
            <a:r>
              <a:rPr lang="de-DE" sz="1400" dirty="0" smtClean="0"/>
              <a:t> </a:t>
            </a:r>
            <a:r>
              <a:rPr lang="de-DE" sz="1400" dirty="0" err="1" smtClean="0"/>
              <a:t>the</a:t>
            </a:r>
            <a:r>
              <a:rPr lang="de-DE" sz="1400" dirty="0" smtClean="0"/>
              <a:t> </a:t>
            </a:r>
            <a:r>
              <a:rPr lang="de-DE" sz="1400" dirty="0" err="1" smtClean="0"/>
              <a:t>input</a:t>
            </a:r>
            <a:r>
              <a:rPr lang="de-DE" sz="1400" dirty="0" smtClean="0"/>
              <a:t> </a:t>
            </a:r>
            <a:r>
              <a:rPr lang="de-DE" sz="1400" dirty="0" err="1" smtClean="0"/>
              <a:t>writers</a:t>
            </a:r>
            <a:r>
              <a:rPr lang="de-DE" sz="1400" dirty="0" smtClean="0"/>
              <a:t> </a:t>
            </a:r>
            <a:r>
              <a:rPr lang="de-DE" sz="1400" dirty="0" err="1" smtClean="0"/>
              <a:t>wa</a:t>
            </a:r>
            <a:r>
              <a:rPr lang="de-DE" sz="1400" dirty="0" smtClean="0"/>
              <a:t> </a:t>
            </a:r>
            <a:r>
              <a:rPr lang="de-DE" sz="1400" dirty="0" err="1" smtClean="0"/>
              <a:t>and</a:t>
            </a:r>
            <a:r>
              <a:rPr lang="de-DE" sz="1400" dirty="0" smtClean="0"/>
              <a:t> </a:t>
            </a:r>
            <a:r>
              <a:rPr lang="de-DE" sz="1400" dirty="0" err="1" smtClean="0"/>
              <a:t>wb</a:t>
            </a:r>
            <a:endParaRPr lang="de-DE" sz="1400" dirty="0"/>
          </a:p>
        </p:txBody>
      </p:sp>
      <p:cxnSp>
        <p:nvCxnSpPr>
          <p:cNvPr id="33" name="Gerade Verbindung mit Pfeil 32"/>
          <p:cNvCxnSpPr>
            <a:stCxn id="6" idx="3"/>
          </p:cNvCxnSpPr>
          <p:nvPr/>
        </p:nvCxnSpPr>
        <p:spPr>
          <a:xfrm>
            <a:off x="6156176" y="2547191"/>
            <a:ext cx="72008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40925541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</Words>
  <Application>Microsoft Office PowerPoint</Application>
  <PresentationFormat>Bildschirmpräsentation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chw</dc:creator>
  <cp:lastModifiedBy>chw</cp:lastModifiedBy>
  <cp:revision>4</cp:revision>
  <dcterms:created xsi:type="dcterms:W3CDTF">2014-06-26T07:16:31Z</dcterms:created>
  <dcterms:modified xsi:type="dcterms:W3CDTF">2014-06-26T07:24:23Z</dcterms:modified>
</cp:coreProperties>
</file>

<file path=docProps/thumbnail.jpeg>
</file>