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B3322-8137-4149-9F14-9A06CD7D0F5A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6DCDD-C48E-4755-8310-45DFD4650B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05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45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71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291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52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472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394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08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78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913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591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30.09.2015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762499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7270" y="2595838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2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5915" y="2579169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8374" y="2702279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41" y="3161415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0199" y="3289360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14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416400" y="5620937"/>
            <a:ext cx="144016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tangle 39"/>
          <p:cNvSpPr/>
          <p:nvPr/>
        </p:nvSpPr>
        <p:spPr>
          <a:xfrm>
            <a:off x="1989579" y="982330"/>
            <a:ext cx="144016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ounded Rectangle 2"/>
          <p:cNvSpPr/>
          <p:nvPr/>
        </p:nvSpPr>
        <p:spPr>
          <a:xfrm>
            <a:off x="488410" y="3644536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416402" y="4148592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2000578" y="3860560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000578" y="4148592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2000578" y="4436624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560418" y="4220600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9" name="Straight Arrow Connector 8"/>
          <p:cNvCxnSpPr>
            <a:endCxn id="6" idx="1"/>
          </p:cNvCxnSpPr>
          <p:nvPr/>
        </p:nvCxnSpPr>
        <p:spPr>
          <a:xfrm>
            <a:off x="1528338" y="4220600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0" name="Straight Arrow Connector 9"/>
          <p:cNvCxnSpPr>
            <a:endCxn id="7" idx="1"/>
          </p:cNvCxnSpPr>
          <p:nvPr/>
        </p:nvCxnSpPr>
        <p:spPr>
          <a:xfrm>
            <a:off x="1516618" y="4367419"/>
            <a:ext cx="483960" cy="1412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>
            <a:endCxn id="5" idx="1"/>
          </p:cNvCxnSpPr>
          <p:nvPr/>
        </p:nvCxnSpPr>
        <p:spPr>
          <a:xfrm flipV="1">
            <a:off x="1516618" y="3932568"/>
            <a:ext cx="483960" cy="135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1613">
            <a:off x="1036657" y="3976760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4" name="Rounded Rectangle 13"/>
          <p:cNvSpPr/>
          <p:nvPr/>
        </p:nvSpPr>
        <p:spPr>
          <a:xfrm>
            <a:off x="482685" y="213479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410677" y="263884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tangle 15"/>
          <p:cNvSpPr/>
          <p:nvPr/>
        </p:nvSpPr>
        <p:spPr>
          <a:xfrm>
            <a:off x="1994853" y="263884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Straight Arrow Connector 16"/>
          <p:cNvCxnSpPr>
            <a:stCxn id="15" idx="3"/>
          </p:cNvCxnSpPr>
          <p:nvPr/>
        </p:nvCxnSpPr>
        <p:spPr>
          <a:xfrm>
            <a:off x="554693" y="271085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8" name="Straight Arrow Connector 17"/>
          <p:cNvCxnSpPr>
            <a:endCxn id="16" idx="1"/>
          </p:cNvCxnSpPr>
          <p:nvPr/>
        </p:nvCxnSpPr>
        <p:spPr>
          <a:xfrm>
            <a:off x="1522613" y="271085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1613">
            <a:off x="1030932" y="2467016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0" name="Rectangle 19"/>
          <p:cNvSpPr/>
          <p:nvPr/>
        </p:nvSpPr>
        <p:spPr>
          <a:xfrm>
            <a:off x="410678" y="2318323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tangle 20"/>
          <p:cNvSpPr/>
          <p:nvPr/>
        </p:nvSpPr>
        <p:spPr>
          <a:xfrm>
            <a:off x="410678" y="2956406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554694" y="2390331"/>
            <a:ext cx="483959" cy="135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23" name="Straight Arrow Connector 22"/>
          <p:cNvCxnSpPr>
            <a:stCxn id="21" idx="3"/>
          </p:cNvCxnSpPr>
          <p:nvPr/>
        </p:nvCxnSpPr>
        <p:spPr>
          <a:xfrm flipV="1">
            <a:off x="554694" y="2895437"/>
            <a:ext cx="483960" cy="132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26" name="Rounded Rectangle 25"/>
          <p:cNvSpPr/>
          <p:nvPr/>
        </p:nvSpPr>
        <p:spPr>
          <a:xfrm>
            <a:off x="488408" y="511290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/>
          <p:cNvSpPr/>
          <p:nvPr/>
        </p:nvSpPr>
        <p:spPr>
          <a:xfrm>
            <a:off x="2000576" y="561695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Straight Arrow Connector 27"/>
          <p:cNvCxnSpPr>
            <a:endCxn id="27" idx="1"/>
          </p:cNvCxnSpPr>
          <p:nvPr/>
        </p:nvCxnSpPr>
        <p:spPr>
          <a:xfrm>
            <a:off x="1528336" y="568896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8" y="5445242"/>
            <a:ext cx="460791" cy="48744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1" name="Rounded Rectangle 30"/>
          <p:cNvSpPr/>
          <p:nvPr/>
        </p:nvSpPr>
        <p:spPr>
          <a:xfrm>
            <a:off x="2719936" y="48103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tangle 31"/>
          <p:cNvSpPr/>
          <p:nvPr/>
        </p:nvSpPr>
        <p:spPr>
          <a:xfrm>
            <a:off x="2647928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tangle 32"/>
          <p:cNvSpPr/>
          <p:nvPr/>
        </p:nvSpPr>
        <p:spPr>
          <a:xfrm>
            <a:off x="4232104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Straight Arrow Connector 33"/>
          <p:cNvCxnSpPr>
            <a:stCxn id="32" idx="3"/>
          </p:cNvCxnSpPr>
          <p:nvPr/>
        </p:nvCxnSpPr>
        <p:spPr>
          <a:xfrm>
            <a:off x="2791944" y="105709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35" name="Straight Arrow Connector 34"/>
          <p:cNvCxnSpPr>
            <a:endCxn id="33" idx="1"/>
          </p:cNvCxnSpPr>
          <p:nvPr/>
        </p:nvCxnSpPr>
        <p:spPr>
          <a:xfrm>
            <a:off x="3759864" y="105709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37" name="Rectangle 36"/>
          <p:cNvSpPr/>
          <p:nvPr/>
        </p:nvSpPr>
        <p:spPr>
          <a:xfrm>
            <a:off x="3440016" y="409024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Box 37"/>
          <p:cNvSpPr txBox="1"/>
          <p:nvPr/>
        </p:nvSpPr>
        <p:spPr>
          <a:xfrm>
            <a:off x="3570724" y="90686"/>
            <a:ext cx="648073" cy="27699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</a:rPr>
              <a:t>trigger</a:t>
            </a:r>
            <a:endParaRPr lang="de-DE" sz="1200" dirty="0">
              <a:solidFill>
                <a:srgbClr val="00000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904" y="810498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1" name="Rounded Rectangle 40"/>
          <p:cNvSpPr/>
          <p:nvPr/>
        </p:nvSpPr>
        <p:spPr>
          <a:xfrm>
            <a:off x="482685" y="48103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tangle 41"/>
          <p:cNvSpPr/>
          <p:nvPr/>
        </p:nvSpPr>
        <p:spPr>
          <a:xfrm>
            <a:off x="410677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>
            <a:off x="554693" y="105709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53" y="800623"/>
            <a:ext cx="513875" cy="51387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cxnSp>
        <p:nvCxnSpPr>
          <p:cNvPr id="36" name="Straight Arrow Connector 35"/>
          <p:cNvCxnSpPr>
            <a:endCxn id="37" idx="0"/>
          </p:cNvCxnSpPr>
          <p:nvPr/>
        </p:nvCxnSpPr>
        <p:spPr>
          <a:xfrm>
            <a:off x="3512024" y="92786"/>
            <a:ext cx="0" cy="316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46308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13086" y="3176286"/>
            <a:ext cx="137954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5534" y="293905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81976" y="3127256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13086" y="4502277"/>
            <a:ext cx="161037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  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25534" y="426504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7914" y="4457628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4923" y="5542626"/>
            <a:ext cx="112466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27690" y="530656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0313" y="5505833"/>
            <a:ext cx="702545" cy="723275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1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100" dirty="0"/>
          </a:p>
        </p:txBody>
      </p:sp>
      <p:sp>
        <p:nvSpPr>
          <p:cNvPr id="37" name="TextBox 36"/>
          <p:cNvSpPr txBox="1"/>
          <p:nvPr/>
        </p:nvSpPr>
        <p:spPr>
          <a:xfrm>
            <a:off x="4898796" y="464420"/>
            <a:ext cx="869790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1563" y="22835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4186" y="408965"/>
            <a:ext cx="702545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2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200" dirty="0"/>
          </a:p>
        </p:txBody>
      </p:sp>
      <p:sp>
        <p:nvSpPr>
          <p:cNvPr id="40" name="TextBox 39"/>
          <p:cNvSpPr txBox="1"/>
          <p:nvPr/>
        </p:nvSpPr>
        <p:spPr>
          <a:xfrm>
            <a:off x="5680383" y="413469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85" y="2770026"/>
            <a:ext cx="1634422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0433" y="25327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483" y="2748238"/>
            <a:ext cx="379207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59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1193" y="3008191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66293" y="3008191"/>
            <a:ext cx="42813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678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2393" y="2595838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65031" y="2595106"/>
            <a:ext cx="26385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04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93</Words>
  <Application>Microsoft Office PowerPoint</Application>
  <PresentationFormat>Widescreen</PresentationFormat>
  <Paragraphs>83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chw</cp:lastModifiedBy>
  <cp:revision>46</cp:revision>
  <dcterms:created xsi:type="dcterms:W3CDTF">2014-12-13T05:17:12Z</dcterms:created>
  <dcterms:modified xsi:type="dcterms:W3CDTF">2015-09-30T14:29:02Z</dcterms:modified>
</cp:coreProperties>
</file>