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38919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ogge" initials="N" lastIdx="1" clrIdx="0">
    <p:extLst>
      <p:ext uri="{19B8F6BF-5375-455C-9EA6-DF929625EA0E}">
        <p15:presenceInfo xmlns:p15="http://schemas.microsoft.com/office/powerpoint/2012/main" userId="Nogg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DA4"/>
    <a:srgbClr val="FBA1E8"/>
    <a:srgbClr val="998C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B3322-8137-4149-9F14-9A06CD7D0F5A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46DCDD-C48E-4755-8310-45DFD4650B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8057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45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716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4291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352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472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9394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08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878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1913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46DCDD-C48E-4755-8310-45DFD4650B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591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4903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86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6453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72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556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839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3897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681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525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506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900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606E3-788B-4D39-8065-BBA1684B78E5}" type="datetimeFigureOut">
              <a:rPr lang="de-DE" smtClean="0"/>
              <a:t>17.12.2014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99823-6351-41B9-9082-CF149D7D655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375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572000" y="1524000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4572000" y="3770489"/>
            <a:ext cx="3860800" cy="632178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2">
                  <a:lumMod val="75000"/>
                </a:schemeClr>
              </a:gs>
              <a:gs pos="83000">
                <a:schemeClr val="accent2">
                  <a:lumMod val="7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58464" y="2609250"/>
            <a:ext cx="2878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I</a:t>
            </a:r>
          </a:p>
          <a:p>
            <a:pPr algn="ctr"/>
            <a:r>
              <a:rPr lang="de-DE" sz="3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M</a:t>
            </a:r>
          </a:p>
          <a:p>
            <a:pPr algn="ctr"/>
            <a:r>
              <a:rPr lang="de-DE" sz="3000" dirty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58465" y="1236715"/>
            <a:ext cx="287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0" dirty="0" smtClean="0">
                <a:latin typeface="BatangChe" panose="02030609000101010101" pitchFamily="49" charset="-127"/>
                <a:ea typeface="BatangChe" panose="02030609000101010101" pitchFamily="49" charset="-127"/>
                <a:cs typeface="Cordia New" panose="020B0304020202020204" pitchFamily="34" charset="-34"/>
              </a:rPr>
              <a:t>T</a:t>
            </a:r>
            <a:endParaRPr lang="de-DE" sz="10000" dirty="0">
              <a:latin typeface="BatangChe" panose="02030609000101010101" pitchFamily="49" charset="-127"/>
              <a:ea typeface="BatangChe" panose="02030609000101010101" pitchFamily="49" charset="-127"/>
              <a:cs typeface="Cordia New" panose="020B0304020202020204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9343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25915" y="2579169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8374" y="2702279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7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57741" y="3161415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60199" y="3289360"/>
            <a:ext cx="279885" cy="461665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3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3000" dirty="0" smtClean="0">
              <a:ln w="0"/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12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626797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14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>
            <a:spLocks/>
          </p:cNvSpPr>
          <p:nvPr/>
        </p:nvSpPr>
        <p:spPr>
          <a:xfrm>
            <a:off x="3460480" y="1115863"/>
            <a:ext cx="3600000" cy="3600000"/>
          </a:xfrm>
          <a:prstGeom prst="ellipse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  <a:gs pos="55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5099218" y="122875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99218" y="4346531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82348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0480" y="273119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170480" y="2792307"/>
            <a:ext cx="180000" cy="1800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Up Arrow 9"/>
          <p:cNvSpPr/>
          <p:nvPr/>
        </p:nvSpPr>
        <p:spPr>
          <a:xfrm rot="-720000">
            <a:off x="5085416" y="1865498"/>
            <a:ext cx="180000" cy="122657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Up Arrow 13"/>
          <p:cNvSpPr/>
          <p:nvPr/>
        </p:nvSpPr>
        <p:spPr>
          <a:xfrm rot="4200000">
            <a:off x="5726807" y="1904316"/>
            <a:ext cx="180000" cy="1551787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Box 14"/>
          <p:cNvSpPr txBox="1"/>
          <p:nvPr/>
        </p:nvSpPr>
        <p:spPr>
          <a:xfrm>
            <a:off x="4576478" y="3444959"/>
            <a:ext cx="136800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000" dirty="0" smtClean="0">
                <a:latin typeface="Franklin Gothic Demi Cond" panose="020B0706030402020204" pitchFamily="34" charset="0"/>
              </a:rPr>
              <a:t>TeeTime</a:t>
            </a:r>
            <a:endParaRPr lang="de-DE" sz="3000" dirty="0">
              <a:latin typeface="Franklin Gothic Demi Cond" panose="020B07060304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18587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64522" y="359677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3954" y="4158057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8321" y="3537292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9988" y="1967416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2956" y="1438984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98936" y="1438984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26674" y="1967416"/>
            <a:ext cx="339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iner Hand ITC" panose="03070502030502020203" pitchFamily="66" charset="0"/>
              </a:rPr>
              <a:t>T</a:t>
            </a:r>
            <a:endParaRPr lang="de-DE" dirty="0">
              <a:latin typeface="Viner Hand ITC" panose="0307050203050202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95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9321540" y="341941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66300" y="673100"/>
            <a:ext cx="1726755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78748" y="43586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259" y="435868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 rot="16200000">
            <a:off x="545437" y="699272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40740" y="482221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15087" y="6283446"/>
            <a:ext cx="252650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13120" y="2783575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3" name="Rounded Rectangle 12"/>
          <p:cNvSpPr/>
          <p:nvPr/>
        </p:nvSpPr>
        <p:spPr>
          <a:xfrm rot="16200000">
            <a:off x="3307298" y="3046979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302601" y="2829928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4035" y="4895403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Rounded Rectangle 15"/>
          <p:cNvSpPr/>
          <p:nvPr/>
        </p:nvSpPr>
        <p:spPr>
          <a:xfrm rot="16200000">
            <a:off x="6268213" y="5158807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263516" y="4941756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00606" y="1788309"/>
            <a:ext cx="1726755" cy="661720"/>
          </a:xfrm>
          <a:prstGeom prst="rect">
            <a:avLst/>
          </a:prstGeom>
          <a:noFill/>
          <a:effectLst/>
        </p:spPr>
        <p:txBody>
          <a:bodyPr wrap="none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rgbClr val="7030A0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rgbClr val="7030A0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6594784" y="2051713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48000">
                <a:srgbClr val="7030A0"/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590087" y="1834662"/>
            <a:ext cx="1692000" cy="54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 cap="rnd">
                <a:noFill/>
                <a:prstDash val="solid"/>
              </a:ln>
              <a:noFill/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133988" y="3182178"/>
            <a:ext cx="37510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494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972" y="3428580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20" y="3191348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0983" y="3931063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1990789" y="468797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237" y="445074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10800" y="519046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3400593" y="876351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3041" y="63911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20604" y="1378834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9117" y="2320499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61565" y="208326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476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92517" y="3999794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04965" y="3762562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accent5">
                    <a:lumMod val="7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12528" y="4502277"/>
            <a:ext cx="2143288" cy="288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8792517" y="5662839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eeTime ≡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4965" y="5425607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/>
              </a:rPr>
              <a:t>T</a:t>
            </a:r>
            <a:endParaRPr lang="de-DE" sz="6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612528" y="6165322"/>
            <a:ext cx="2143288" cy="288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8792517" y="810526"/>
            <a:ext cx="2097049" cy="615553"/>
          </a:xfrm>
          <a:prstGeom prst="rect">
            <a:avLst/>
          </a:prstGeom>
          <a:noFill/>
        </p:spPr>
        <p:txBody>
          <a:bodyPr wrap="none" t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eeTime ≡</a:t>
            </a:r>
            <a:endParaRPr lang="de-DE" sz="4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04965" y="5732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bg1">
                    <a:lumMod val="6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612528" y="1313009"/>
            <a:ext cx="2143288" cy="28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endParaRPr lang="de-DE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92517" y="2490188"/>
            <a:ext cx="2004716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eeTime ≡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4965" y="2252956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6350" stA="50000" endA="300" endPos="20000" dist="6350" dir="5400000" sy="-100000" algn="bl" rotWithShape="0"/>
                </a:effectLst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6350" stA="50000" endA="300" endPos="20000" dist="635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9026" y="98854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4" name="Rounded Rectangle 13"/>
          <p:cNvSpPr/>
          <p:nvPr/>
        </p:nvSpPr>
        <p:spPr>
          <a:xfrm rot="16200000">
            <a:off x="803204" y="125194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98507" y="1034893"/>
            <a:ext cx="1808956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026" y="246840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 rot="16200000">
            <a:off x="803204" y="273180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798507" y="2514753"/>
            <a:ext cx="16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9025" y="3894260"/>
            <a:ext cx="17267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eeTime</a:t>
            </a:r>
            <a:endParaRPr lang="de-DE" sz="40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803203" y="4157664"/>
            <a:ext cx="468000" cy="56356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98506" y="3940613"/>
            <a:ext cx="792000" cy="540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89000"/>
                </a:schemeClr>
              </a:gs>
              <a:gs pos="23000">
                <a:schemeClr val="accent5">
                  <a:lumMod val="89000"/>
                </a:schemeClr>
              </a:gs>
              <a:gs pos="69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lin ang="27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n w="0"/>
              <a:noFill/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89" y="1581752"/>
            <a:ext cx="1082961" cy="10956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13086" y="3176286"/>
            <a:ext cx="137954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5534" y="293905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681976" y="3127256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13086" y="4502277"/>
            <a:ext cx="161037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  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25534" y="426504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7914" y="4457628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34923" y="5542626"/>
            <a:ext cx="1124667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27690" y="5306565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00313" y="5505833"/>
            <a:ext cx="702545" cy="723275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1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100" dirty="0"/>
          </a:p>
        </p:txBody>
      </p:sp>
      <p:sp>
        <p:nvSpPr>
          <p:cNvPr id="37" name="TextBox 36"/>
          <p:cNvSpPr txBox="1"/>
          <p:nvPr/>
        </p:nvSpPr>
        <p:spPr>
          <a:xfrm>
            <a:off x="4898796" y="464420"/>
            <a:ext cx="869790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Tim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1563" y="228359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4186" y="408965"/>
            <a:ext cx="702545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2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≡≡</a:t>
            </a:r>
            <a:endParaRPr lang="de-DE" sz="4200" dirty="0"/>
          </a:p>
        </p:txBody>
      </p:sp>
      <p:sp>
        <p:nvSpPr>
          <p:cNvPr id="40" name="TextBox 39"/>
          <p:cNvSpPr txBox="1"/>
          <p:nvPr/>
        </p:nvSpPr>
        <p:spPr>
          <a:xfrm>
            <a:off x="5680383" y="413469"/>
            <a:ext cx="379207" cy="754053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3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3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029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77985" y="2770026"/>
            <a:ext cx="1634422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eeTime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0433" y="2532794"/>
            <a:ext cx="375103" cy="92333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spAutoFit/>
          </a:bodyPr>
          <a:lstStyle/>
          <a:p>
            <a:r>
              <a:rPr lang="de-DE" sz="6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6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6483" y="2748238"/>
            <a:ext cx="379207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259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1193" y="3008191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66293" y="3008191"/>
            <a:ext cx="42813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err="1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2678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52393" y="2595838"/>
            <a:ext cx="413578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65031" y="2595106"/>
            <a:ext cx="263855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7049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4762499" y="2579169"/>
            <a:ext cx="428625" cy="707886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DE" sz="4000" dirty="0" smtClean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≡</a:t>
            </a:r>
            <a:endParaRPr lang="de-DE" sz="4000" dirty="0"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7270" y="2595838"/>
            <a:ext cx="342401" cy="615553"/>
          </a:xfrm>
          <a:prstGeom prst="rect">
            <a:avLst/>
          </a:prstGeom>
          <a:noFill/>
        </p:spPr>
        <p:txBody>
          <a:bodyPr wrap="none" tIns="0" rIns="0" bIns="0" rtlCol="0">
            <a:spAutoFit/>
          </a:bodyPr>
          <a:lstStyle/>
          <a:p>
            <a:r>
              <a:rPr lang="de-DE" sz="40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endParaRPr lang="de-DE" sz="4000" dirty="0">
              <a:ln w="0"/>
              <a:solidFill>
                <a:schemeClr val="tx1">
                  <a:lumMod val="75000"/>
                  <a:lumOff val="2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6262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Widescreen</PresentationFormat>
  <Paragraphs>82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BatangChe</vt:lpstr>
      <vt:lpstr>Arial</vt:lpstr>
      <vt:lpstr>Calibri</vt:lpstr>
      <vt:lpstr>Calibri Light</vt:lpstr>
      <vt:lpstr>Cordia New</vt:lpstr>
      <vt:lpstr>Franklin Gothic Demi Cond</vt:lpstr>
      <vt:lpstr>Viner Hand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Nogge</dc:creator>
  <cp:lastModifiedBy>Nogge</cp:lastModifiedBy>
  <cp:revision>42</cp:revision>
  <dcterms:created xsi:type="dcterms:W3CDTF">2014-12-13T05:17:12Z</dcterms:created>
  <dcterms:modified xsi:type="dcterms:W3CDTF">2014-12-17T19:34:49Z</dcterms:modified>
</cp:coreProperties>
</file>